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77" r:id="rId4"/>
    <p:sldId id="276" r:id="rId5"/>
    <p:sldId id="273" r:id="rId6"/>
    <p:sldId id="261" r:id="rId7"/>
    <p:sldId id="263" r:id="rId8"/>
    <p:sldId id="262" r:id="rId9"/>
    <p:sldId id="264" r:id="rId10"/>
    <p:sldId id="260" r:id="rId11"/>
    <p:sldId id="265" r:id="rId12"/>
    <p:sldId id="266" r:id="rId13"/>
    <p:sldId id="267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Open Sans Bold" panose="020F0502020204030204" pitchFamily="34" charset="0"/>
      <p:regular r:id="rId22"/>
      <p:bold r:id="rId23"/>
    </p:embeddedFont>
    <p:embeddedFont>
      <p:font typeface="Open Sans Bold Italics" panose="020F0502020204030204" pitchFamily="34" charset="0"/>
      <p:regular r:id="rId24"/>
      <p:bold r:id="rId25"/>
      <p:italic r:id="rId26"/>
      <p:boldItalic r:id="rId27"/>
    </p:embeddedFont>
    <p:embeddedFont>
      <p:font typeface="Open Sans Extra Bold" panose="020B0906030804020204" pitchFamily="34" charset="0"/>
      <p:regular r:id="rId28"/>
      <p:bold r:id="rId29"/>
    </p:embeddedFont>
    <p:embeddedFont>
      <p:font typeface="Open Sans Italics" panose="020B0604020202020204" pitchFamily="34" charset="0"/>
      <p:regular r:id="rId30"/>
    </p:embeddedFont>
    <p:embeddedFont>
      <p:font typeface="Open Sans Light" panose="020B030603050402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DA2424-74AD-47AB-84E2-477EC6E0BD6B}" v="568" dt="2024-10-14T15:59:52.857"/>
    <p1510:client id="{B50EA84E-29A6-4CFE-A592-3E980DF15DF8}" v="4" dt="2024-10-14T16:12:55.684"/>
    <p1510:client id="{DA36CE95-297F-4710-B7B6-6482D1B4209E}" v="36" dt="2024-10-14T16:01:29.810"/>
    <p1510:client id="{E6C34E8E-5DFA-4020-B8A3-E95D21366C86}" v="216" dt="2024-10-14T15:40:48.063"/>
    <p1510:client id="{F194F5A5-7449-4767-8622-76692DD1AA04}" v="16" dt="2024-10-14T14:07:46.0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7"/>
  </p:normalViewPr>
  <p:slideViewPr>
    <p:cSldViewPr snapToGrid="0">
      <p:cViewPr varScale="1">
        <p:scale>
          <a:sx n="70" d="100"/>
          <a:sy n="70" d="100"/>
        </p:scale>
        <p:origin x="840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a Loretta Norcia" userId="ac696c95bc6ea47a" providerId="Windows Live" clId="Web-{42DA2424-74AD-47AB-84E2-477EC6E0BD6B}"/>
    <pc:docChg chg="delSld modSld">
      <pc:chgData name="Carla Loretta Norcia" userId="ac696c95bc6ea47a" providerId="Windows Live" clId="Web-{42DA2424-74AD-47AB-84E2-477EC6E0BD6B}" dt="2024-10-14T15:59:52.857" v="374" actId="1076"/>
      <pc:docMkLst>
        <pc:docMk/>
      </pc:docMkLst>
      <pc:sldChg chg="modSp del">
        <pc:chgData name="Carla Loretta Norcia" userId="ac696c95bc6ea47a" providerId="Windows Live" clId="Web-{42DA2424-74AD-47AB-84E2-477EC6E0BD6B}" dt="2024-10-14T14:21:15.411" v="22"/>
        <pc:sldMkLst>
          <pc:docMk/>
          <pc:sldMk cId="0" sldId="256"/>
        </pc:sldMkLst>
        <pc:spChg chg="mod">
          <ac:chgData name="Carla Loretta Norcia" userId="ac696c95bc6ea47a" providerId="Windows Live" clId="Web-{42DA2424-74AD-47AB-84E2-477EC6E0BD6B}" dt="2024-10-14T14:19:46.660" v="11" actId="1076"/>
          <ac:spMkLst>
            <pc:docMk/>
            <pc:sldMk cId="0" sldId="256"/>
            <ac:spMk id="5" creationId="{00000000-0000-0000-0000-000000000000}"/>
          </ac:spMkLst>
        </pc:spChg>
        <pc:grpChg chg="mod">
          <ac:chgData name="Carla Loretta Norcia" userId="ac696c95bc6ea47a" providerId="Windows Live" clId="Web-{42DA2424-74AD-47AB-84E2-477EC6E0BD6B}" dt="2024-10-14T14:19:03.472" v="0" actId="1076"/>
          <ac:grpSpMkLst>
            <pc:docMk/>
            <pc:sldMk cId="0" sldId="256"/>
            <ac:grpSpMk id="6" creationId="{00000000-0000-0000-0000-000000000000}"/>
          </ac:grpSpMkLst>
        </pc:grpChg>
        <pc:picChg chg="mod">
          <ac:chgData name="Carla Loretta Norcia" userId="ac696c95bc6ea47a" providerId="Windows Live" clId="Web-{42DA2424-74AD-47AB-84E2-477EC6E0BD6B}" dt="2024-10-14T14:19:39.379" v="10" actId="1076"/>
          <ac:picMkLst>
            <pc:docMk/>
            <pc:sldMk cId="0" sldId="256"/>
            <ac:picMk id="20" creationId="{1FAD0605-9F35-344F-F287-71E443771A6E}"/>
          </ac:picMkLst>
        </pc:picChg>
        <pc:picChg chg="mod">
          <ac:chgData name="Carla Loretta Norcia" userId="ac696c95bc6ea47a" providerId="Windows Live" clId="Web-{42DA2424-74AD-47AB-84E2-477EC6E0BD6B}" dt="2024-10-14T14:19:55.285" v="12" actId="1076"/>
          <ac:picMkLst>
            <pc:docMk/>
            <pc:sldMk cId="0" sldId="256"/>
            <ac:picMk id="24" creationId="{010F7F6B-8922-27D6-34CD-7BCA97B4AAA9}"/>
          </ac:picMkLst>
        </pc:picChg>
      </pc:sldChg>
      <pc:sldChg chg="modSp">
        <pc:chgData name="Carla Loretta Norcia" userId="ac696c95bc6ea47a" providerId="Windows Live" clId="Web-{42DA2424-74AD-47AB-84E2-477EC6E0BD6B}" dt="2024-10-14T14:20:50.317" v="21" actId="1076"/>
        <pc:sldMkLst>
          <pc:docMk/>
          <pc:sldMk cId="0" sldId="257"/>
        </pc:sldMkLst>
        <pc:spChg chg="mod">
          <ac:chgData name="Carla Loretta Norcia" userId="ac696c95bc6ea47a" providerId="Windows Live" clId="Web-{42DA2424-74AD-47AB-84E2-477EC6E0BD6B}" dt="2024-10-14T14:20:43.458" v="17" actId="1076"/>
          <ac:spMkLst>
            <pc:docMk/>
            <pc:sldMk cId="0" sldId="257"/>
            <ac:spMk id="8" creationId="{00000000-0000-0000-0000-000000000000}"/>
          </ac:spMkLst>
        </pc:spChg>
        <pc:grpChg chg="mod">
          <ac:chgData name="Carla Loretta Norcia" userId="ac696c95bc6ea47a" providerId="Windows Live" clId="Web-{42DA2424-74AD-47AB-84E2-477EC6E0BD6B}" dt="2024-10-14T14:20:43.442" v="16" actId="1076"/>
          <ac:grpSpMkLst>
            <pc:docMk/>
            <pc:sldMk cId="0" sldId="257"/>
            <ac:grpSpMk id="4" creationId="{00000000-0000-0000-0000-000000000000}"/>
          </ac:grpSpMkLst>
        </pc:grpChg>
        <pc:grpChg chg="mod">
          <ac:chgData name="Carla Loretta Norcia" userId="ac696c95bc6ea47a" providerId="Windows Live" clId="Web-{42DA2424-74AD-47AB-84E2-477EC6E0BD6B}" dt="2024-10-14T14:20:43.458" v="18" actId="1076"/>
          <ac:grpSpMkLst>
            <pc:docMk/>
            <pc:sldMk cId="0" sldId="257"/>
            <ac:grpSpMk id="10" creationId="{00000000-0000-0000-0000-000000000000}"/>
          </ac:grpSpMkLst>
        </pc:grpChg>
        <pc:grpChg chg="mod">
          <ac:chgData name="Carla Loretta Norcia" userId="ac696c95bc6ea47a" providerId="Windows Live" clId="Web-{42DA2424-74AD-47AB-84E2-477EC6E0BD6B}" dt="2024-10-14T14:20:43.583" v="20" actId="1076"/>
          <ac:grpSpMkLst>
            <pc:docMk/>
            <pc:sldMk cId="0" sldId="257"/>
            <ac:grpSpMk id="13" creationId="{00000000-0000-0000-0000-000000000000}"/>
          </ac:grpSpMkLst>
        </pc:grpChg>
        <pc:picChg chg="mod">
          <ac:chgData name="Carla Loretta Norcia" userId="ac696c95bc6ea47a" providerId="Windows Live" clId="Web-{42DA2424-74AD-47AB-84E2-477EC6E0BD6B}" dt="2024-10-14T14:20:50.317" v="21" actId="1076"/>
          <ac:picMkLst>
            <pc:docMk/>
            <pc:sldMk cId="0" sldId="257"/>
            <ac:picMk id="17" creationId="{AA608098-E3F3-46B7-D236-139FDAB99625}"/>
          </ac:picMkLst>
        </pc:picChg>
        <pc:picChg chg="mod">
          <ac:chgData name="Carla Loretta Norcia" userId="ac696c95bc6ea47a" providerId="Windows Live" clId="Web-{42DA2424-74AD-47AB-84E2-477EC6E0BD6B}" dt="2024-10-14T14:20:43.583" v="19" actId="1076"/>
          <ac:picMkLst>
            <pc:docMk/>
            <pc:sldMk cId="0" sldId="257"/>
            <ac:picMk id="18" creationId="{B843E243-70AA-28C7-06B2-37D3C362BC3B}"/>
          </ac:picMkLst>
        </pc:picChg>
      </pc:sldChg>
      <pc:sldChg chg="modSp del">
        <pc:chgData name="Carla Loretta Norcia" userId="ac696c95bc6ea47a" providerId="Windows Live" clId="Web-{42DA2424-74AD-47AB-84E2-477EC6E0BD6B}" dt="2024-10-14T15:14:01.895" v="335"/>
        <pc:sldMkLst>
          <pc:docMk/>
          <pc:sldMk cId="0" sldId="259"/>
        </pc:sldMkLst>
        <pc:spChg chg="mod">
          <ac:chgData name="Carla Loretta Norcia" userId="ac696c95bc6ea47a" providerId="Windows Live" clId="Web-{42DA2424-74AD-47AB-84E2-477EC6E0BD6B}" dt="2024-10-14T14:35:27.049" v="85" actId="20577"/>
          <ac:spMkLst>
            <pc:docMk/>
            <pc:sldMk cId="0" sldId="259"/>
            <ac:spMk id="3" creationId="{12D1FAAF-3A90-CE77-8F03-D0A900BA1CC1}"/>
          </ac:spMkLst>
        </pc:spChg>
        <pc:spChg chg="mod">
          <ac:chgData name="Carla Loretta Norcia" userId="ac696c95bc6ea47a" providerId="Windows Live" clId="Web-{42DA2424-74AD-47AB-84E2-477EC6E0BD6B}" dt="2024-10-14T14:35:14.033" v="80"/>
          <ac:spMkLst>
            <pc:docMk/>
            <pc:sldMk cId="0" sldId="259"/>
            <ac:spMk id="4" creationId="{00000000-0000-0000-0000-000000000000}"/>
          </ac:spMkLst>
        </pc:spChg>
      </pc:sldChg>
      <pc:sldChg chg="modSp">
        <pc:chgData name="Carla Loretta Norcia" userId="ac696c95bc6ea47a" providerId="Windows Live" clId="Web-{42DA2424-74AD-47AB-84E2-477EC6E0BD6B}" dt="2024-10-14T15:52:36.436" v="350" actId="20577"/>
        <pc:sldMkLst>
          <pc:docMk/>
          <pc:sldMk cId="0" sldId="260"/>
        </pc:sldMkLst>
        <pc:spChg chg="mod">
          <ac:chgData name="Carla Loretta Norcia" userId="ac696c95bc6ea47a" providerId="Windows Live" clId="Web-{42DA2424-74AD-47AB-84E2-477EC6E0BD6B}" dt="2024-10-14T15:52:36.436" v="350" actId="20577"/>
          <ac:spMkLst>
            <pc:docMk/>
            <pc:sldMk cId="0" sldId="260"/>
            <ac:spMk id="4" creationId="{00000000-0000-0000-0000-000000000000}"/>
          </ac:spMkLst>
        </pc:spChg>
      </pc:sldChg>
      <pc:sldChg chg="modSp">
        <pc:chgData name="Carla Loretta Norcia" userId="ac696c95bc6ea47a" providerId="Windows Live" clId="Web-{42DA2424-74AD-47AB-84E2-477EC6E0BD6B}" dt="2024-10-14T14:40:43.491" v="152" actId="20577"/>
        <pc:sldMkLst>
          <pc:docMk/>
          <pc:sldMk cId="0" sldId="261"/>
        </pc:sldMkLst>
        <pc:spChg chg="mod">
          <ac:chgData name="Carla Loretta Norcia" userId="ac696c95bc6ea47a" providerId="Windows Live" clId="Web-{42DA2424-74AD-47AB-84E2-477EC6E0BD6B}" dt="2024-10-14T14:40:43.491" v="152" actId="20577"/>
          <ac:spMkLst>
            <pc:docMk/>
            <pc:sldMk cId="0" sldId="261"/>
            <ac:spMk id="17" creationId="{00000000-0000-0000-0000-000000000000}"/>
          </ac:spMkLst>
        </pc:spChg>
        <pc:spChg chg="mod">
          <ac:chgData name="Carla Loretta Norcia" userId="ac696c95bc6ea47a" providerId="Windows Live" clId="Web-{42DA2424-74AD-47AB-84E2-477EC6E0BD6B}" dt="2024-10-14T14:38:53.739" v="116" actId="1076"/>
          <ac:spMkLst>
            <pc:docMk/>
            <pc:sldMk cId="0" sldId="261"/>
            <ac:spMk id="54" creationId="{9BF43F60-DA4A-C325-D0D7-3268A576013D}"/>
          </ac:spMkLst>
        </pc:spChg>
        <pc:picChg chg="mod">
          <ac:chgData name="Carla Loretta Norcia" userId="ac696c95bc6ea47a" providerId="Windows Live" clId="Web-{42DA2424-74AD-47AB-84E2-477EC6E0BD6B}" dt="2024-10-14T14:39:15.193" v="120" actId="1076"/>
          <ac:picMkLst>
            <pc:docMk/>
            <pc:sldMk cId="0" sldId="261"/>
            <ac:picMk id="52" creationId="{8329EA9D-17BE-31E4-0B86-EAA8E8FBB3B7}"/>
          </ac:picMkLst>
        </pc:picChg>
      </pc:sldChg>
      <pc:sldChg chg="modSp">
        <pc:chgData name="Carla Loretta Norcia" userId="ac696c95bc6ea47a" providerId="Windows Live" clId="Web-{42DA2424-74AD-47AB-84E2-477EC6E0BD6B}" dt="2024-10-14T15:02:24.338" v="281" actId="14100"/>
        <pc:sldMkLst>
          <pc:docMk/>
          <pc:sldMk cId="0" sldId="262"/>
        </pc:sldMkLst>
        <pc:spChg chg="mod">
          <ac:chgData name="Carla Loretta Norcia" userId="ac696c95bc6ea47a" providerId="Windows Live" clId="Web-{42DA2424-74AD-47AB-84E2-477EC6E0BD6B}" dt="2024-10-14T15:02:24.338" v="281" actId="14100"/>
          <ac:spMkLst>
            <pc:docMk/>
            <pc:sldMk cId="0" sldId="262"/>
            <ac:spMk id="24" creationId="{00000000-0000-0000-0000-000000000000}"/>
          </ac:spMkLst>
        </pc:spChg>
        <pc:spChg chg="mod">
          <ac:chgData name="Carla Loretta Norcia" userId="ac696c95bc6ea47a" providerId="Windows Live" clId="Web-{42DA2424-74AD-47AB-84E2-477EC6E0BD6B}" dt="2024-10-14T14:44:16.838" v="201" actId="14100"/>
          <ac:spMkLst>
            <pc:docMk/>
            <pc:sldMk cId="0" sldId="262"/>
            <ac:spMk id="25" creationId="{00000000-0000-0000-0000-000000000000}"/>
          </ac:spMkLst>
        </pc:spChg>
      </pc:sldChg>
      <pc:sldChg chg="modSp">
        <pc:chgData name="Carla Loretta Norcia" userId="ac696c95bc6ea47a" providerId="Windows Live" clId="Web-{42DA2424-74AD-47AB-84E2-477EC6E0BD6B}" dt="2024-10-14T14:45:09.698" v="210" actId="20577"/>
        <pc:sldMkLst>
          <pc:docMk/>
          <pc:sldMk cId="0" sldId="263"/>
        </pc:sldMkLst>
        <pc:spChg chg="mod">
          <ac:chgData name="Carla Loretta Norcia" userId="ac696c95bc6ea47a" providerId="Windows Live" clId="Web-{42DA2424-74AD-47AB-84E2-477EC6E0BD6B}" dt="2024-10-14T14:45:09.698" v="210" actId="20577"/>
          <ac:spMkLst>
            <pc:docMk/>
            <pc:sldMk cId="0" sldId="263"/>
            <ac:spMk id="25" creationId="{00000000-0000-0000-0000-000000000000}"/>
          </ac:spMkLst>
        </pc:spChg>
      </pc:sldChg>
      <pc:sldChg chg="modSp">
        <pc:chgData name="Carla Loretta Norcia" userId="ac696c95bc6ea47a" providerId="Windows Live" clId="Web-{42DA2424-74AD-47AB-84E2-477EC6E0BD6B}" dt="2024-10-14T15:53:29.360" v="351"/>
        <pc:sldMkLst>
          <pc:docMk/>
          <pc:sldMk cId="0" sldId="264"/>
        </pc:sldMkLst>
        <pc:spChg chg="mod">
          <ac:chgData name="Carla Loretta Norcia" userId="ac696c95bc6ea47a" providerId="Windows Live" clId="Web-{42DA2424-74AD-47AB-84E2-477EC6E0BD6B}" dt="2024-10-14T15:53:29.360" v="351"/>
          <ac:spMkLst>
            <pc:docMk/>
            <pc:sldMk cId="0" sldId="264"/>
            <ac:spMk id="4" creationId="{00000000-0000-0000-0000-000000000000}"/>
          </ac:spMkLst>
        </pc:spChg>
      </pc:sldChg>
      <pc:sldChg chg="del">
        <pc:chgData name="Carla Loretta Norcia" userId="ac696c95bc6ea47a" providerId="Windows Live" clId="Web-{42DA2424-74AD-47AB-84E2-477EC6E0BD6B}" dt="2024-10-14T15:53:42.579" v="352"/>
        <pc:sldMkLst>
          <pc:docMk/>
          <pc:sldMk cId="0" sldId="268"/>
        </pc:sldMkLst>
      </pc:sldChg>
      <pc:sldChg chg="addSp delSp modSp">
        <pc:chgData name="Carla Loretta Norcia" userId="ac696c95bc6ea47a" providerId="Windows Live" clId="Web-{42DA2424-74AD-47AB-84E2-477EC6E0BD6B}" dt="2024-10-14T15:59:52.857" v="374" actId="1076"/>
        <pc:sldMkLst>
          <pc:docMk/>
          <pc:sldMk cId="0" sldId="269"/>
        </pc:sldMkLst>
        <pc:spChg chg="add mod">
          <ac:chgData name="Carla Loretta Norcia" userId="ac696c95bc6ea47a" providerId="Windows Live" clId="Web-{42DA2424-74AD-47AB-84E2-477EC6E0BD6B}" dt="2024-10-14T15:59:43.497" v="372" actId="1076"/>
          <ac:spMkLst>
            <pc:docMk/>
            <pc:sldMk cId="0" sldId="269"/>
            <ac:spMk id="3" creationId="{F56D4E69-2229-8D74-33AB-C7DE9D66D55B}"/>
          </ac:spMkLst>
        </pc:spChg>
        <pc:spChg chg="del">
          <ac:chgData name="Carla Loretta Norcia" userId="ac696c95bc6ea47a" providerId="Windows Live" clId="Web-{42DA2424-74AD-47AB-84E2-477EC6E0BD6B}" dt="2024-10-14T15:53:57.783" v="354"/>
          <ac:spMkLst>
            <pc:docMk/>
            <pc:sldMk cId="0" sldId="269"/>
            <ac:spMk id="35" creationId="{00000000-0000-0000-0000-000000000000}"/>
          </ac:spMkLst>
        </pc:spChg>
        <pc:spChg chg="mod">
          <ac:chgData name="Carla Loretta Norcia" userId="ac696c95bc6ea47a" providerId="Windows Live" clId="Web-{42DA2424-74AD-47AB-84E2-477EC6E0BD6B}" dt="2024-10-14T15:59:52.857" v="374" actId="1076"/>
          <ac:spMkLst>
            <pc:docMk/>
            <pc:sldMk cId="0" sldId="269"/>
            <ac:spMk id="40" creationId="{FC4080BC-D79B-8E0F-793C-6C6331D65DA3}"/>
          </ac:spMkLst>
        </pc:spChg>
        <pc:grpChg chg="del">
          <ac:chgData name="Carla Loretta Norcia" userId="ac696c95bc6ea47a" providerId="Windows Live" clId="Web-{42DA2424-74AD-47AB-84E2-477EC6E0BD6B}" dt="2024-10-14T15:53:57.689" v="353"/>
          <ac:grpSpMkLst>
            <pc:docMk/>
            <pc:sldMk cId="0" sldId="269"/>
            <ac:grpSpMk id="30" creationId="{00000000-0000-0000-0000-000000000000}"/>
          </ac:grpSpMkLst>
        </pc:grpChg>
      </pc:sldChg>
      <pc:sldChg chg="modSp">
        <pc:chgData name="Carla Loretta Norcia" userId="ac696c95bc6ea47a" providerId="Windows Live" clId="Web-{42DA2424-74AD-47AB-84E2-477EC6E0BD6B}" dt="2024-10-14T15:59:26.075" v="371" actId="1076"/>
        <pc:sldMkLst>
          <pc:docMk/>
          <pc:sldMk cId="0" sldId="270"/>
        </pc:sldMkLst>
        <pc:spChg chg="mod">
          <ac:chgData name="Carla Loretta Norcia" userId="ac696c95bc6ea47a" providerId="Windows Live" clId="Web-{42DA2424-74AD-47AB-84E2-477EC6E0BD6B}" dt="2024-10-14T15:59:26.075" v="371" actId="1076"/>
          <ac:spMkLst>
            <pc:docMk/>
            <pc:sldMk cId="0" sldId="270"/>
            <ac:spMk id="14" creationId="{00000000-0000-0000-0000-000000000000}"/>
          </ac:spMkLst>
        </pc:spChg>
      </pc:sldChg>
      <pc:sldChg chg="del">
        <pc:chgData name="Carla Loretta Norcia" userId="ac696c95bc6ea47a" providerId="Windows Live" clId="Web-{42DA2424-74AD-47AB-84E2-477EC6E0BD6B}" dt="2024-10-14T15:59:26.044" v="370"/>
        <pc:sldMkLst>
          <pc:docMk/>
          <pc:sldMk cId="2546273479" sldId="272"/>
        </pc:sldMkLst>
      </pc:sldChg>
      <pc:sldChg chg="delSp modSp">
        <pc:chgData name="Carla Loretta Norcia" userId="ac696c95bc6ea47a" providerId="Windows Live" clId="Web-{42DA2424-74AD-47AB-84E2-477EC6E0BD6B}" dt="2024-10-14T15:14:20.614" v="336"/>
        <pc:sldMkLst>
          <pc:docMk/>
          <pc:sldMk cId="1371794332" sldId="273"/>
        </pc:sldMkLst>
        <pc:spChg chg="mod">
          <ac:chgData name="Carla Loretta Norcia" userId="ac696c95bc6ea47a" providerId="Windows Live" clId="Web-{42DA2424-74AD-47AB-84E2-477EC6E0BD6B}" dt="2024-10-14T14:38:11.410" v="113" actId="1076"/>
          <ac:spMkLst>
            <pc:docMk/>
            <pc:sldMk cId="1371794332" sldId="273"/>
            <ac:spMk id="4" creationId="{00000000-0000-0000-0000-000000000000}"/>
          </ac:spMkLst>
        </pc:spChg>
        <pc:picChg chg="del mod">
          <ac:chgData name="Carla Loretta Norcia" userId="ac696c95bc6ea47a" providerId="Windows Live" clId="Web-{42DA2424-74AD-47AB-84E2-477EC6E0BD6B}" dt="2024-10-14T15:14:20.614" v="336"/>
          <ac:picMkLst>
            <pc:docMk/>
            <pc:sldMk cId="1371794332" sldId="273"/>
            <ac:picMk id="33" creationId="{02B88DE6-3C3E-ACAF-4C62-5B616CAC8938}"/>
          </ac:picMkLst>
        </pc:picChg>
        <pc:picChg chg="mod">
          <ac:chgData name="Carla Loretta Norcia" userId="ac696c95bc6ea47a" providerId="Windows Live" clId="Web-{42DA2424-74AD-47AB-84E2-477EC6E0BD6B}" dt="2024-10-14T14:36:50.097" v="101" actId="1076"/>
          <ac:picMkLst>
            <pc:docMk/>
            <pc:sldMk cId="1371794332" sldId="273"/>
            <ac:picMk id="34" creationId="{A372B460-43E8-FBF4-6671-181BD9408DCA}"/>
          </ac:picMkLst>
        </pc:picChg>
      </pc:sldChg>
      <pc:sldChg chg="modSp del">
        <pc:chgData name="Carla Loretta Norcia" userId="ac696c95bc6ea47a" providerId="Windows Live" clId="Web-{42DA2424-74AD-47AB-84E2-477EC6E0BD6B}" dt="2024-10-14T14:22:23.240" v="32"/>
        <pc:sldMkLst>
          <pc:docMk/>
          <pc:sldMk cId="2550168366" sldId="275"/>
        </pc:sldMkLst>
        <pc:spChg chg="mod">
          <ac:chgData name="Carla Loretta Norcia" userId="ac696c95bc6ea47a" providerId="Windows Live" clId="Web-{42DA2424-74AD-47AB-84E2-477EC6E0BD6B}" dt="2024-10-14T14:21:56.474" v="28" actId="20577"/>
          <ac:spMkLst>
            <pc:docMk/>
            <pc:sldMk cId="2550168366" sldId="275"/>
            <ac:spMk id="4" creationId="{00000000-0000-0000-0000-000000000000}"/>
          </ac:spMkLst>
        </pc:spChg>
      </pc:sldChg>
      <pc:sldChg chg="addSp delSp modSp">
        <pc:chgData name="Carla Loretta Norcia" userId="ac696c95bc6ea47a" providerId="Windows Live" clId="Web-{42DA2424-74AD-47AB-84E2-477EC6E0BD6B}" dt="2024-10-14T15:13:54.942" v="334" actId="1076"/>
        <pc:sldMkLst>
          <pc:docMk/>
          <pc:sldMk cId="1855075185" sldId="276"/>
        </pc:sldMkLst>
        <pc:spChg chg="del mod">
          <ac:chgData name="Carla Loretta Norcia" userId="ac696c95bc6ea47a" providerId="Windows Live" clId="Web-{42DA2424-74AD-47AB-84E2-477EC6E0BD6B}" dt="2024-10-14T15:11:51.706" v="304"/>
          <ac:spMkLst>
            <pc:docMk/>
            <pc:sldMk cId="1855075185" sldId="276"/>
            <ac:spMk id="4" creationId="{00000000-0000-0000-0000-000000000000}"/>
          </ac:spMkLst>
        </pc:spChg>
        <pc:spChg chg="mod">
          <ac:chgData name="Carla Loretta Norcia" userId="ac696c95bc6ea47a" providerId="Windows Live" clId="Web-{42DA2424-74AD-47AB-84E2-477EC6E0BD6B}" dt="2024-10-14T15:11:51.581" v="303" actId="20577"/>
          <ac:spMkLst>
            <pc:docMk/>
            <pc:sldMk cId="1855075185" sldId="276"/>
            <ac:spMk id="32" creationId="{00000000-0000-0000-0000-000000000000}"/>
          </ac:spMkLst>
        </pc:spChg>
        <pc:spChg chg="add mod">
          <ac:chgData name="Carla Loretta Norcia" userId="ac696c95bc6ea47a" providerId="Windows Live" clId="Web-{42DA2424-74AD-47AB-84E2-477EC6E0BD6B}" dt="2024-10-14T15:13:47.660" v="333" actId="20577"/>
          <ac:spMkLst>
            <pc:docMk/>
            <pc:sldMk cId="1855075185" sldId="276"/>
            <ac:spMk id="33" creationId="{03EB0757-FD09-22A6-9C4E-0B7EA173604E}"/>
          </ac:spMkLst>
        </pc:spChg>
        <pc:spChg chg="mod ord">
          <ac:chgData name="Carla Loretta Norcia" userId="ac696c95bc6ea47a" providerId="Windows Live" clId="Web-{42DA2424-74AD-47AB-84E2-477EC6E0BD6B}" dt="2024-10-14T15:13:25.144" v="328" actId="1076"/>
          <ac:spMkLst>
            <pc:docMk/>
            <pc:sldMk cId="1855075185" sldId="276"/>
            <ac:spMk id="35" creationId="{8AAB12EE-D7A8-7811-5844-6D98F3754FE1}"/>
          </ac:spMkLst>
        </pc:spChg>
        <pc:spChg chg="add mod">
          <ac:chgData name="Carla Loretta Norcia" userId="ac696c95bc6ea47a" providerId="Windows Live" clId="Web-{42DA2424-74AD-47AB-84E2-477EC6E0BD6B}" dt="2024-10-14T15:13:54.942" v="334" actId="1076"/>
          <ac:spMkLst>
            <pc:docMk/>
            <pc:sldMk cId="1855075185" sldId="276"/>
            <ac:spMk id="37" creationId="{8827A5EB-75A0-424A-A2EB-52C1BF1735F4}"/>
          </ac:spMkLst>
        </pc:spChg>
        <pc:picChg chg="add mod">
          <ac:chgData name="Carla Loretta Norcia" userId="ac696c95bc6ea47a" providerId="Windows Live" clId="Web-{42DA2424-74AD-47AB-84E2-477EC6E0BD6B}" dt="2024-10-14T15:13:01.472" v="323" actId="1076"/>
          <ac:picMkLst>
            <pc:docMk/>
            <pc:sldMk cId="1855075185" sldId="276"/>
            <ac:picMk id="3" creationId="{ECDA1F9A-A6D8-4407-8DCF-0344DACA69F7}"/>
          </ac:picMkLst>
        </pc:picChg>
        <pc:picChg chg="add mod">
          <ac:chgData name="Carla Loretta Norcia" userId="ac696c95bc6ea47a" providerId="Windows Live" clId="Web-{42DA2424-74AD-47AB-84E2-477EC6E0BD6B}" dt="2024-10-14T15:12:41.128" v="316" actId="1076"/>
          <ac:picMkLst>
            <pc:docMk/>
            <pc:sldMk cId="1855075185" sldId="276"/>
            <ac:picMk id="16" creationId="{C23927C0-A937-B52A-4618-655DCD96B1E0}"/>
          </ac:picMkLst>
        </pc:picChg>
        <pc:picChg chg="add mod ord modCrop">
          <ac:chgData name="Carla Loretta Norcia" userId="ac696c95bc6ea47a" providerId="Windows Live" clId="Web-{42DA2424-74AD-47AB-84E2-477EC6E0BD6B}" dt="2024-10-14T15:12:50.644" v="320" actId="1076"/>
          <ac:picMkLst>
            <pc:docMk/>
            <pc:sldMk cId="1855075185" sldId="276"/>
            <ac:picMk id="18" creationId="{B4379407-4434-23DE-A27E-FFF2A6B5131B}"/>
          </ac:picMkLst>
        </pc:picChg>
        <pc:picChg chg="mod">
          <ac:chgData name="Carla Loretta Norcia" userId="ac696c95bc6ea47a" providerId="Windows Live" clId="Web-{42DA2424-74AD-47AB-84E2-477EC6E0BD6B}" dt="2024-10-14T15:13:01.550" v="324" actId="1076"/>
          <ac:picMkLst>
            <pc:docMk/>
            <pc:sldMk cId="1855075185" sldId="276"/>
            <ac:picMk id="19" creationId="{8ACC0F81-94BC-114C-1DF7-F4FA6AC69C52}"/>
          </ac:picMkLst>
        </pc:picChg>
        <pc:picChg chg="mod ord">
          <ac:chgData name="Carla Loretta Norcia" userId="ac696c95bc6ea47a" providerId="Windows Live" clId="Web-{42DA2424-74AD-47AB-84E2-477EC6E0BD6B}" dt="2024-10-14T15:12:47.972" v="319" actId="1076"/>
          <ac:picMkLst>
            <pc:docMk/>
            <pc:sldMk cId="1855075185" sldId="276"/>
            <ac:picMk id="21" creationId="{E5915FD2-1ED6-5E3E-A846-42718C641F00}"/>
          </ac:picMkLst>
        </pc:picChg>
        <pc:picChg chg="mod">
          <ac:chgData name="Carla Loretta Norcia" userId="ac696c95bc6ea47a" providerId="Windows Live" clId="Web-{42DA2424-74AD-47AB-84E2-477EC6E0BD6B}" dt="2024-10-14T15:12:22.925" v="308" actId="14100"/>
          <ac:picMkLst>
            <pc:docMk/>
            <pc:sldMk cId="1855075185" sldId="276"/>
            <ac:picMk id="40" creationId="{91A22241-25A4-4F77-6872-786CAABA5D04}"/>
          </ac:picMkLst>
        </pc:picChg>
        <pc:picChg chg="mod">
          <ac:chgData name="Carla Loretta Norcia" userId="ac696c95bc6ea47a" providerId="Windows Live" clId="Web-{42DA2424-74AD-47AB-84E2-477EC6E0BD6B}" dt="2024-10-14T15:12:44.534" v="318" actId="1076"/>
          <ac:picMkLst>
            <pc:docMk/>
            <pc:sldMk cId="1855075185" sldId="276"/>
            <ac:picMk id="42" creationId="{DB1713BE-34A7-F497-EDB3-496A43B68CB0}"/>
          </ac:picMkLst>
        </pc:picChg>
        <pc:picChg chg="mod">
          <ac:chgData name="Carla Loretta Norcia" userId="ac696c95bc6ea47a" providerId="Windows Live" clId="Web-{42DA2424-74AD-47AB-84E2-477EC6E0BD6B}" dt="2024-10-14T15:13:01.410" v="322" actId="1076"/>
          <ac:picMkLst>
            <pc:docMk/>
            <pc:sldMk cId="1855075185" sldId="276"/>
            <ac:picMk id="46" creationId="{E9DA53A2-CD36-F871-8788-1988B935EC35}"/>
          </ac:picMkLst>
        </pc:picChg>
      </pc:sldChg>
    </pc:docChg>
  </pc:docChgLst>
  <pc:docChgLst>
    <pc:chgData name="Carla Loretta Norcia" userId="ac696c95bc6ea47a" providerId="Windows Live" clId="Web-{F194F5A5-7449-4767-8622-76692DD1AA04}"/>
    <pc:docChg chg="modSld">
      <pc:chgData name="Carla Loretta Norcia" userId="ac696c95bc6ea47a" providerId="Windows Live" clId="Web-{F194F5A5-7449-4767-8622-76692DD1AA04}" dt="2024-10-14T14:07:46.046" v="9"/>
      <pc:docMkLst>
        <pc:docMk/>
      </pc:docMkLst>
      <pc:sldChg chg="modSp">
        <pc:chgData name="Carla Loretta Norcia" userId="ac696c95bc6ea47a" providerId="Windows Live" clId="Web-{F194F5A5-7449-4767-8622-76692DD1AA04}" dt="2024-10-14T14:06:36.619" v="4" actId="20577"/>
        <pc:sldMkLst>
          <pc:docMk/>
          <pc:sldMk cId="0" sldId="258"/>
        </pc:sldMkLst>
        <pc:spChg chg="mod">
          <ac:chgData name="Carla Loretta Norcia" userId="ac696c95bc6ea47a" providerId="Windows Live" clId="Web-{F194F5A5-7449-4767-8622-76692DD1AA04}" dt="2024-10-14T14:06:36.619" v="4" actId="20577"/>
          <ac:spMkLst>
            <pc:docMk/>
            <pc:sldMk cId="0" sldId="258"/>
            <ac:spMk id="27" creationId="{00000000-0000-0000-0000-000000000000}"/>
          </ac:spMkLst>
        </pc:spChg>
      </pc:sldChg>
      <pc:sldChg chg="modSp">
        <pc:chgData name="Carla Loretta Norcia" userId="ac696c95bc6ea47a" providerId="Windows Live" clId="Web-{F194F5A5-7449-4767-8622-76692DD1AA04}" dt="2024-10-14T14:04:06.594" v="2" actId="20577"/>
        <pc:sldMkLst>
          <pc:docMk/>
          <pc:sldMk cId="0" sldId="259"/>
        </pc:sldMkLst>
        <pc:spChg chg="mod">
          <ac:chgData name="Carla Loretta Norcia" userId="ac696c95bc6ea47a" providerId="Windows Live" clId="Web-{F194F5A5-7449-4767-8622-76692DD1AA04}" dt="2024-10-14T14:04:06.594" v="2" actId="20577"/>
          <ac:spMkLst>
            <pc:docMk/>
            <pc:sldMk cId="0" sldId="259"/>
            <ac:spMk id="3" creationId="{12D1FAAF-3A90-CE77-8F03-D0A900BA1CC1}"/>
          </ac:spMkLst>
        </pc:spChg>
      </pc:sldChg>
      <pc:sldChg chg="modSp">
        <pc:chgData name="Carla Loretta Norcia" userId="ac696c95bc6ea47a" providerId="Windows Live" clId="Web-{F194F5A5-7449-4767-8622-76692DD1AA04}" dt="2024-10-14T14:07:18.375" v="8"/>
        <pc:sldMkLst>
          <pc:docMk/>
          <pc:sldMk cId="0" sldId="260"/>
        </pc:sldMkLst>
        <pc:spChg chg="mod">
          <ac:chgData name="Carla Loretta Norcia" userId="ac696c95bc6ea47a" providerId="Windows Live" clId="Web-{F194F5A5-7449-4767-8622-76692DD1AA04}" dt="2024-10-14T14:07:18.375" v="8"/>
          <ac:spMkLst>
            <pc:docMk/>
            <pc:sldMk cId="0" sldId="260"/>
            <ac:spMk id="4" creationId="{00000000-0000-0000-0000-000000000000}"/>
          </ac:spMkLst>
        </pc:spChg>
      </pc:sldChg>
      <pc:sldChg chg="modSp">
        <pc:chgData name="Carla Loretta Norcia" userId="ac696c95bc6ea47a" providerId="Windows Live" clId="Web-{F194F5A5-7449-4767-8622-76692DD1AA04}" dt="2024-10-14T14:07:46.046" v="9"/>
        <pc:sldMkLst>
          <pc:docMk/>
          <pc:sldMk cId="0" sldId="263"/>
        </pc:sldMkLst>
        <pc:spChg chg="mod">
          <ac:chgData name="Carla Loretta Norcia" userId="ac696c95bc6ea47a" providerId="Windows Live" clId="Web-{F194F5A5-7449-4767-8622-76692DD1AA04}" dt="2024-10-14T14:07:46.046" v="9"/>
          <ac:spMkLst>
            <pc:docMk/>
            <pc:sldMk cId="0" sldId="263"/>
            <ac:spMk id="25" creationId="{00000000-0000-0000-0000-000000000000}"/>
          </ac:spMkLst>
        </pc:spChg>
      </pc:sldChg>
      <pc:sldChg chg="modSp">
        <pc:chgData name="Carla Loretta Norcia" userId="ac696c95bc6ea47a" providerId="Windows Live" clId="Web-{F194F5A5-7449-4767-8622-76692DD1AA04}" dt="2024-10-14T14:07:02.074" v="5"/>
        <pc:sldMkLst>
          <pc:docMk/>
          <pc:sldMk cId="1371794332" sldId="273"/>
        </pc:sldMkLst>
        <pc:spChg chg="mod">
          <ac:chgData name="Carla Loretta Norcia" userId="ac696c95bc6ea47a" providerId="Windows Live" clId="Web-{F194F5A5-7449-4767-8622-76692DD1AA04}" dt="2024-10-14T14:07:02.074" v="5"/>
          <ac:spMkLst>
            <pc:docMk/>
            <pc:sldMk cId="1371794332" sldId="273"/>
            <ac:spMk id="4" creationId="{00000000-0000-0000-0000-000000000000}"/>
          </ac:spMkLst>
        </pc:spChg>
      </pc:sldChg>
    </pc:docChg>
  </pc:docChgLst>
  <pc:docChgLst>
    <pc:chgData name="Carla Loretta Norcia" userId="ac696c95bc6ea47a" providerId="Windows Live" clId="Web-{DA36CE95-297F-4710-B7B6-6482D1B4209E}"/>
    <pc:docChg chg="modSld">
      <pc:chgData name="Carla Loretta Norcia" userId="ac696c95bc6ea47a" providerId="Windows Live" clId="Web-{DA36CE95-297F-4710-B7B6-6482D1B4209E}" dt="2024-10-14T16:01:29.810" v="35" actId="1076"/>
      <pc:docMkLst>
        <pc:docMk/>
      </pc:docMkLst>
      <pc:sldChg chg="modSp">
        <pc:chgData name="Carla Loretta Norcia" userId="ac696c95bc6ea47a" providerId="Windows Live" clId="Web-{DA36CE95-297F-4710-B7B6-6482D1B4209E}" dt="2024-10-14T16:00:23.011" v="12"/>
        <pc:sldMkLst>
          <pc:docMk/>
          <pc:sldMk cId="0" sldId="265"/>
        </pc:sldMkLst>
        <pc:graphicFrameChg chg="mod modGraphic">
          <ac:chgData name="Carla Loretta Norcia" userId="ac696c95bc6ea47a" providerId="Windows Live" clId="Web-{DA36CE95-297F-4710-B7B6-6482D1B4209E}" dt="2024-10-14T16:00:23.011" v="12"/>
          <ac:graphicFrameMkLst>
            <pc:docMk/>
            <pc:sldMk cId="0" sldId="265"/>
            <ac:graphicFrameMk id="31" creationId="{759CD306-E3B5-1B7B-1A95-9CF64F3DF076}"/>
          </ac:graphicFrameMkLst>
        </pc:graphicFrameChg>
      </pc:sldChg>
      <pc:sldChg chg="modSp">
        <pc:chgData name="Carla Loretta Norcia" userId="ac696c95bc6ea47a" providerId="Windows Live" clId="Web-{DA36CE95-297F-4710-B7B6-6482D1B4209E}" dt="2024-10-14T16:00:39.262" v="21"/>
        <pc:sldMkLst>
          <pc:docMk/>
          <pc:sldMk cId="0" sldId="266"/>
        </pc:sldMkLst>
        <pc:graphicFrameChg chg="mod modGraphic">
          <ac:chgData name="Carla Loretta Norcia" userId="ac696c95bc6ea47a" providerId="Windows Live" clId="Web-{DA36CE95-297F-4710-B7B6-6482D1B4209E}" dt="2024-10-14T16:00:39.262" v="21"/>
          <ac:graphicFrameMkLst>
            <pc:docMk/>
            <pc:sldMk cId="0" sldId="266"/>
            <ac:graphicFrameMk id="30" creationId="{1F09C4A3-14D2-6BC4-79E1-58A9EB8FEBEE}"/>
          </ac:graphicFrameMkLst>
        </pc:graphicFrameChg>
      </pc:sldChg>
      <pc:sldChg chg="modSp">
        <pc:chgData name="Carla Loretta Norcia" userId="ac696c95bc6ea47a" providerId="Windows Live" clId="Web-{DA36CE95-297F-4710-B7B6-6482D1B4209E}" dt="2024-10-14T16:00:56.387" v="30"/>
        <pc:sldMkLst>
          <pc:docMk/>
          <pc:sldMk cId="0" sldId="267"/>
        </pc:sldMkLst>
        <pc:graphicFrameChg chg="mod modGraphic">
          <ac:chgData name="Carla Loretta Norcia" userId="ac696c95bc6ea47a" providerId="Windows Live" clId="Web-{DA36CE95-297F-4710-B7B6-6482D1B4209E}" dt="2024-10-14T16:00:56.387" v="30"/>
          <ac:graphicFrameMkLst>
            <pc:docMk/>
            <pc:sldMk cId="0" sldId="267"/>
            <ac:graphicFrameMk id="31" creationId="{BC2984E1-A67D-B550-5CBC-9F37036E5EA8}"/>
          </ac:graphicFrameMkLst>
        </pc:graphicFrameChg>
      </pc:sldChg>
      <pc:sldChg chg="modSp">
        <pc:chgData name="Carla Loretta Norcia" userId="ac696c95bc6ea47a" providerId="Windows Live" clId="Web-{DA36CE95-297F-4710-B7B6-6482D1B4209E}" dt="2024-10-14T16:01:23.560" v="33" actId="1076"/>
        <pc:sldMkLst>
          <pc:docMk/>
          <pc:sldMk cId="0" sldId="270"/>
        </pc:sldMkLst>
        <pc:picChg chg="mod">
          <ac:chgData name="Carla Loretta Norcia" userId="ac696c95bc6ea47a" providerId="Windows Live" clId="Web-{DA36CE95-297F-4710-B7B6-6482D1B4209E}" dt="2024-10-14T16:01:23.560" v="33" actId="1076"/>
          <ac:picMkLst>
            <pc:docMk/>
            <pc:sldMk cId="0" sldId="270"/>
            <ac:picMk id="26" creationId="{4C110B72-B08D-4ED2-E6D7-E41FD9EB92D9}"/>
          </ac:picMkLst>
        </pc:picChg>
      </pc:sldChg>
      <pc:sldChg chg="modSp">
        <pc:chgData name="Carla Loretta Norcia" userId="ac696c95bc6ea47a" providerId="Windows Live" clId="Web-{DA36CE95-297F-4710-B7B6-6482D1B4209E}" dt="2024-10-14T16:01:29.810" v="35" actId="1076"/>
        <pc:sldMkLst>
          <pc:docMk/>
          <pc:sldMk cId="0" sldId="271"/>
        </pc:sldMkLst>
        <pc:spChg chg="mod">
          <ac:chgData name="Carla Loretta Norcia" userId="ac696c95bc6ea47a" providerId="Windows Live" clId="Web-{DA36CE95-297F-4710-B7B6-6482D1B4209E}" dt="2024-10-14T16:01:29.810" v="35" actId="1076"/>
          <ac:spMkLst>
            <pc:docMk/>
            <pc:sldMk cId="0" sldId="271"/>
            <ac:spMk id="4" creationId="{00000000-0000-0000-0000-000000000000}"/>
          </ac:spMkLst>
        </pc:spChg>
        <pc:spChg chg="mod">
          <ac:chgData name="Carla Loretta Norcia" userId="ac696c95bc6ea47a" providerId="Windows Live" clId="Web-{DA36CE95-297F-4710-B7B6-6482D1B4209E}" dt="2024-10-14T16:01:23.654" v="34" actId="1076"/>
          <ac:spMkLst>
            <pc:docMk/>
            <pc:sldMk cId="0" sldId="271"/>
            <ac:spMk id="5" creationId="{00000000-0000-0000-0000-000000000000}"/>
          </ac:spMkLst>
        </pc:spChg>
      </pc:sldChg>
    </pc:docChg>
  </pc:docChgLst>
  <pc:docChgLst>
    <pc:chgData name="Carla Norcia" userId="5e7a3b5f62bd0835" providerId="Windows Live" clId="Web-{E6C34E8E-5DFA-4020-B8A3-E95D21366C86}"/>
    <pc:docChg chg="modSld">
      <pc:chgData name="Carla Norcia" userId="5e7a3b5f62bd0835" providerId="Windows Live" clId="Web-{E6C34E8E-5DFA-4020-B8A3-E95D21366C86}" dt="2024-10-14T15:40:45.141" v="109" actId="1076"/>
      <pc:docMkLst>
        <pc:docMk/>
      </pc:docMkLst>
      <pc:sldChg chg="modSp">
        <pc:chgData name="Carla Norcia" userId="5e7a3b5f62bd0835" providerId="Windows Live" clId="Web-{E6C34E8E-5DFA-4020-B8A3-E95D21366C86}" dt="2024-10-14T15:40:45.141" v="109" actId="1076"/>
        <pc:sldMkLst>
          <pc:docMk/>
          <pc:sldMk cId="0" sldId="258"/>
        </pc:sldMkLst>
        <pc:spChg chg="mod">
          <ac:chgData name="Carla Norcia" userId="5e7a3b5f62bd0835" providerId="Windows Live" clId="Web-{E6C34E8E-5DFA-4020-B8A3-E95D21366C86}" dt="2024-10-14T15:40:45.141" v="109" actId="1076"/>
          <ac:spMkLst>
            <pc:docMk/>
            <pc:sldMk cId="0" sldId="258"/>
            <ac:spMk id="33" creationId="{00000000-0000-0000-0000-000000000000}"/>
          </ac:spMkLst>
        </pc:spChg>
      </pc:sldChg>
    </pc:docChg>
  </pc:docChgLst>
  <pc:docChgLst>
    <pc:chgData name="Carla Norcia" userId="5e7a3b5f62bd0835" providerId="Windows Live" clId="Web-{B50EA84E-29A6-4CFE-A592-3E980DF15DF8}"/>
    <pc:docChg chg="modSld">
      <pc:chgData name="Carla Norcia" userId="5e7a3b5f62bd0835" providerId="Windows Live" clId="Web-{B50EA84E-29A6-4CFE-A592-3E980DF15DF8}" dt="2024-10-14T16:12:55.684" v="2" actId="1076"/>
      <pc:docMkLst>
        <pc:docMk/>
      </pc:docMkLst>
      <pc:sldChg chg="addSp delSp modSp">
        <pc:chgData name="Carla Norcia" userId="5e7a3b5f62bd0835" providerId="Windows Live" clId="Web-{B50EA84E-29A6-4CFE-A592-3E980DF15DF8}" dt="2024-10-14T16:12:55.684" v="2" actId="1076"/>
        <pc:sldMkLst>
          <pc:docMk/>
          <pc:sldMk cId="0" sldId="270"/>
        </pc:sldMkLst>
        <pc:picChg chg="add mod">
          <ac:chgData name="Carla Norcia" userId="5e7a3b5f62bd0835" providerId="Windows Live" clId="Web-{B50EA84E-29A6-4CFE-A592-3E980DF15DF8}" dt="2024-10-14T16:12:55.684" v="2" actId="1076"/>
          <ac:picMkLst>
            <pc:docMk/>
            <pc:sldMk cId="0" sldId="270"/>
            <ac:picMk id="3" creationId="{536A430A-59C6-8D8A-BABC-303EAD5BB337}"/>
          </ac:picMkLst>
        </pc:picChg>
        <pc:picChg chg="del">
          <ac:chgData name="Carla Norcia" userId="5e7a3b5f62bd0835" providerId="Windows Live" clId="Web-{B50EA84E-29A6-4CFE-A592-3E980DF15DF8}" dt="2024-10-14T16:12:50.044" v="0"/>
          <ac:picMkLst>
            <pc:docMk/>
            <pc:sldMk cId="0" sldId="270"/>
            <ac:picMk id="26" creationId="{4C110B72-B08D-4ED2-E6D7-E41FD9EB92D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o5AO6eYGdk?feature=oembed" TargetMode="External"/><Relationship Id="rId6" Type="http://schemas.openxmlformats.org/officeDocument/2006/relationships/hyperlink" Target="https://www.youtube.com/watch?v=eo5AO6eYGdk&amp;embeds_referring_euri=https%3A%2F%2Fwww.sindirepabrasil.org.br%2F&amp;embeds_referring_origin=https%3A%2F%2Fwww.sindirepabrasil.org.br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hyperlink" Target="https://www.youtube.com/watch?v=eo5AO6eYGdk&amp;embeds_referring_euri=https%3A%2F%2Fwww.sindirepabrasil.org.br%2F&amp;embeds_referring_origin=https%3A%2F%2Fwww.sindirepabrasil.org.br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12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AA608098-E3F3-46B7-D236-139FDAB99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102869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27508" y="784362"/>
            <a:ext cx="2518412" cy="1949982"/>
            <a:chOff x="0" y="0"/>
            <a:chExt cx="758752" cy="5874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85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98957" y="8209743"/>
            <a:ext cx="4391392" cy="1048557"/>
          </a:xfrm>
          <a:custGeom>
            <a:avLst/>
            <a:gdLst/>
            <a:ahLst/>
            <a:cxnLst/>
            <a:rect l="l" t="t" r="r" b="b"/>
            <a:pathLst>
              <a:path w="4391392" h="1048557">
                <a:moveTo>
                  <a:pt x="0" y="0"/>
                </a:moveTo>
                <a:lnTo>
                  <a:pt x="4391392" y="0"/>
                </a:lnTo>
                <a:lnTo>
                  <a:pt x="4391392" y="1048557"/>
                </a:lnTo>
                <a:lnTo>
                  <a:pt x="0" y="10485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4172503" y="902103"/>
            <a:ext cx="8252095" cy="8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1500">
                <a:solidFill>
                  <a:srgbClr val="3A2B8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MÍDIA KIT 2025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87071" y="784362"/>
            <a:ext cx="2518412" cy="1949982"/>
            <a:chOff x="0" y="0"/>
            <a:chExt cx="758752" cy="5874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D3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6442" y="784362"/>
            <a:ext cx="2518412" cy="1949982"/>
            <a:chOff x="0" y="0"/>
            <a:chExt cx="758752" cy="5874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A2B8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B843E243-70AA-28C7-06B2-37D3C362B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2133" y="1434612"/>
            <a:ext cx="8044300" cy="28843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409CE646-45CC-EF26-71A1-62F1AF409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10286999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E2C91200-DB95-17F5-E432-37A2BA5A6762}"/>
              </a:ext>
            </a:extLst>
          </p:cNvPr>
          <p:cNvSpPr/>
          <p:nvPr/>
        </p:nvSpPr>
        <p:spPr>
          <a:xfrm>
            <a:off x="8597242" y="-748284"/>
            <a:ext cx="13037962" cy="13107369"/>
          </a:xfrm>
          <a:prstGeom prst="rect">
            <a:avLst/>
          </a:pr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647655" y="3678667"/>
            <a:ext cx="9867168" cy="3695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Ao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patrocinar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o 2º CONGRESSO DA REPARAÇÃO DE VEÍCULOS NO BRASIL, as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marca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não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apenas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ampliará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seu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alcance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visibilidade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um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público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altamente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qualificado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mas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também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demonstrará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seu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compromisso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com o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avanço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a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inovação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no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setor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reparação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automotiva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lang="pt-BR" dirty="0">
              <a:solidFill>
                <a:srgbClr val="000000"/>
              </a:solidFill>
              <a:latin typeface="Calibri"/>
              <a:ea typeface="Open Sans"/>
              <a:cs typeface="Calibri"/>
              <a:sym typeface="Open Sans"/>
            </a:endParaRPr>
          </a:p>
          <a:p>
            <a:pPr>
              <a:lnSpc>
                <a:spcPts val="2940"/>
              </a:lnSpc>
            </a:pPr>
            <a:endParaRPr lang="en-US" sz="2100" b="1" dirty="0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940"/>
              </a:lnSpc>
            </a:pP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Este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é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um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investimento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significativo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imagem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influência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sua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marca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refletindo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sua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posição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como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uma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empresa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que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lidera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pelo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exemplo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está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profundamente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envolvida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no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progresso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nosso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mercado.</a:t>
            </a:r>
            <a:endParaRPr lang="pt-BR" dirty="0">
              <a:cs typeface="Calibri"/>
            </a:endParaRPr>
          </a:p>
          <a:p>
            <a:pPr algn="l">
              <a:lnSpc>
                <a:spcPts val="2940"/>
              </a:lnSpc>
            </a:pPr>
            <a:endParaRPr lang="en-US" sz="2100" b="1" dirty="0">
              <a:solidFill>
                <a:srgbClr val="001959"/>
              </a:solidFill>
              <a:latin typeface="Open Sans Bold"/>
              <a:ea typeface="Open Sans Bold"/>
              <a:cs typeface="Open Sans Bold"/>
            </a:endParaRPr>
          </a:p>
          <a:p>
            <a:pPr algn="l">
              <a:lnSpc>
                <a:spcPts val="2940"/>
              </a:lnSpc>
            </a:pPr>
            <a:endParaRPr lang="en-US" sz="2100" b="1" dirty="0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455395" y="597972"/>
            <a:ext cx="1803905" cy="430728"/>
          </a:xfrm>
          <a:custGeom>
            <a:avLst/>
            <a:gdLst/>
            <a:ahLst/>
            <a:cxnLst/>
            <a:rect l="l" t="t" r="r" b="b"/>
            <a:pathLst>
              <a:path w="1803905" h="430728">
                <a:moveTo>
                  <a:pt x="0" y="0"/>
                </a:moveTo>
                <a:lnTo>
                  <a:pt x="1803905" y="0"/>
                </a:lnTo>
                <a:lnTo>
                  <a:pt x="1803905" y="430728"/>
                </a:lnTo>
                <a:lnTo>
                  <a:pt x="0" y="430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0" y="662472"/>
            <a:ext cx="15116223" cy="103363"/>
            <a:chOff x="0" y="0"/>
            <a:chExt cx="3981227" cy="272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7BB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765835"/>
            <a:ext cx="15116223" cy="103363"/>
            <a:chOff x="0" y="0"/>
            <a:chExt cx="3981227" cy="272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FBD3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869198"/>
            <a:ext cx="15116223" cy="103363"/>
            <a:chOff x="0" y="0"/>
            <a:chExt cx="3981227" cy="272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85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1514616"/>
            <a:ext cx="1536535" cy="910453"/>
            <a:chOff x="0" y="0"/>
            <a:chExt cx="2048713" cy="1213938"/>
          </a:xfrm>
        </p:grpSpPr>
        <p:grpSp>
          <p:nvGrpSpPr>
            <p:cNvPr id="16" name="Group 16"/>
            <p:cNvGrpSpPr/>
            <p:nvPr/>
          </p:nvGrpSpPr>
          <p:grpSpPr>
            <a:xfrm>
              <a:off x="480906" y="0"/>
              <a:ext cx="1567807" cy="1213938"/>
              <a:chOff x="0" y="0"/>
              <a:chExt cx="758752" cy="58749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40453" y="0"/>
              <a:ext cx="1567807" cy="1213938"/>
              <a:chOff x="0" y="0"/>
              <a:chExt cx="758752" cy="5874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1567807" cy="1213938"/>
              <a:chOff x="0" y="0"/>
              <a:chExt cx="758752" cy="5874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2565235" y="1606554"/>
            <a:ext cx="8505491" cy="69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spc="-205">
                <a:solidFill>
                  <a:srgbClr val="00195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BENEFÍCIOS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BC3B743-341C-7271-FC79-6DF3C751C158}"/>
              </a:ext>
            </a:extLst>
          </p:cNvPr>
          <p:cNvSpPr txBox="1"/>
          <p:nvPr/>
        </p:nvSpPr>
        <p:spPr>
          <a:xfrm>
            <a:off x="11536635" y="2554468"/>
            <a:ext cx="7159175" cy="7227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 SOLUÇÃO </a:t>
            </a:r>
          </a:p>
          <a:p>
            <a:pPr algn="just">
              <a:lnSpc>
                <a:spcPts val="2940"/>
              </a:lnSpc>
            </a:pPr>
            <a:endParaRPr lang="en-US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DA SUA MARCA</a:t>
            </a:r>
          </a:p>
          <a:p>
            <a:pPr algn="just">
              <a:lnSpc>
                <a:spcPts val="2940"/>
              </a:lnSpc>
            </a:pPr>
            <a:endParaRPr lang="en-US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EM TODAS AS </a:t>
            </a:r>
          </a:p>
          <a:p>
            <a:pPr algn="just">
              <a:lnSpc>
                <a:spcPts val="2940"/>
              </a:lnSpc>
            </a:pPr>
            <a:endParaRPr lang="en-US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COMUNIDADES </a:t>
            </a:r>
          </a:p>
          <a:p>
            <a:pPr algn="just">
              <a:lnSpc>
                <a:spcPts val="2940"/>
              </a:lnSpc>
            </a:pPr>
            <a:endParaRPr lang="en-US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DO SINDIREPA</a:t>
            </a:r>
          </a:p>
          <a:p>
            <a:pPr algn="just">
              <a:lnSpc>
                <a:spcPts val="2940"/>
              </a:lnSpc>
            </a:pPr>
            <a:endParaRPr lang="en-US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PELO BRASIL</a:t>
            </a:r>
          </a:p>
          <a:p>
            <a:pPr algn="just">
              <a:lnSpc>
                <a:spcPts val="2940"/>
              </a:lnSpc>
            </a:pPr>
            <a:endParaRPr lang="en-US" sz="48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48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48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8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pt-BR" sz="4800" dirty="0">
              <a:solidFill>
                <a:schemeClr val="bg1"/>
              </a:solidFill>
              <a:latin typeface="Calibri"/>
              <a:ea typeface="Calibri"/>
              <a:cs typeface="Calibri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CEE2AE71-1509-612A-0A0A-2972B63C0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10286999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151AB933-9C95-4C52-0E98-C067B48DD465}"/>
              </a:ext>
            </a:extLst>
          </p:cNvPr>
          <p:cNvSpPr/>
          <p:nvPr/>
        </p:nvSpPr>
        <p:spPr>
          <a:xfrm>
            <a:off x="8679038" y="-1333500"/>
            <a:ext cx="13037962" cy="13107369"/>
          </a:xfrm>
          <a:prstGeom prst="rect">
            <a:avLst/>
          </a:pr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389379" y="862300"/>
            <a:ext cx="1175855" cy="910453"/>
            <a:chOff x="0" y="0"/>
            <a:chExt cx="758752" cy="5874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85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09040" y="862300"/>
            <a:ext cx="1175855" cy="910453"/>
            <a:chOff x="0" y="0"/>
            <a:chExt cx="758752" cy="5874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D3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862300"/>
            <a:ext cx="1175855" cy="910453"/>
            <a:chOff x="0" y="0"/>
            <a:chExt cx="758752" cy="5874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A2B8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286856" y="1939153"/>
            <a:ext cx="6193451" cy="1282350"/>
            <a:chOff x="0" y="0"/>
            <a:chExt cx="2520547" cy="5218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20548" cy="521878"/>
            </a:xfrm>
            <a:custGeom>
              <a:avLst/>
              <a:gdLst/>
              <a:ahLst/>
              <a:cxnLst/>
              <a:rect l="l" t="t" r="r" b="b"/>
              <a:pathLst>
                <a:path w="2520548" h="521878">
                  <a:moveTo>
                    <a:pt x="203200" y="0"/>
                  </a:moveTo>
                  <a:lnTo>
                    <a:pt x="2520548" y="0"/>
                  </a:lnTo>
                  <a:lnTo>
                    <a:pt x="2317348" y="521878"/>
                  </a:lnTo>
                  <a:lnTo>
                    <a:pt x="0" y="52187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A2B85"/>
            </a:solidFill>
          </p:spPr>
          <p:txBody>
            <a:bodyPr/>
            <a:lstStyle/>
            <a:p>
              <a:r>
                <a:rPr lang="pt-BR" dirty="0" err="1"/>
                <a:t>R</a:t>
              </a:r>
              <a:r>
                <a:rPr lang="pt-BR" dirty="0"/>
                <a:t>$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19050"/>
              <a:ext cx="2317347" cy="540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641435" y="1104357"/>
            <a:ext cx="10179434" cy="59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3"/>
              </a:lnSpc>
            </a:pPr>
            <a:r>
              <a:rPr lang="en-US" sz="4681" b="1">
                <a:solidFill>
                  <a:srgbClr val="0019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COTAS DE PARTICIPAÇÃO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731152" y="1772754"/>
            <a:ext cx="5313437" cy="1154754"/>
            <a:chOff x="0" y="0"/>
            <a:chExt cx="2162408" cy="4699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62408" cy="469950"/>
            </a:xfrm>
            <a:custGeom>
              <a:avLst/>
              <a:gdLst/>
              <a:ahLst/>
              <a:cxnLst/>
              <a:rect l="l" t="t" r="r" b="b"/>
              <a:pathLst>
                <a:path w="2162408" h="469950">
                  <a:moveTo>
                    <a:pt x="203200" y="0"/>
                  </a:moveTo>
                  <a:lnTo>
                    <a:pt x="2162408" y="0"/>
                  </a:lnTo>
                  <a:lnTo>
                    <a:pt x="1959208" y="469950"/>
                  </a:lnTo>
                  <a:lnTo>
                    <a:pt x="0" y="4699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19050"/>
              <a:ext cx="1959208" cy="4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2370103"/>
            <a:ext cx="5714391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Investimento</a:t>
            </a:r>
            <a:r>
              <a:rPr lang="en-US" sz="240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40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direitos</a:t>
            </a:r>
            <a:r>
              <a:rPr lang="en-US" sz="240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40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patrocinador</a:t>
            </a:r>
            <a:endParaRPr lang="en-US" sz="2400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383856" y="1966664"/>
            <a:ext cx="4008029" cy="73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6"/>
              </a:lnSpc>
            </a:pPr>
            <a:r>
              <a:rPr lang="en-US" sz="5005" b="1" spc="215">
                <a:solidFill>
                  <a:srgbClr val="3A2B8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DIAMANTE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433174" y="3674557"/>
            <a:ext cx="654190" cy="5947766"/>
            <a:chOff x="0" y="0"/>
            <a:chExt cx="872253" cy="7930355"/>
          </a:xfrm>
        </p:grpSpPr>
        <p:sp>
          <p:nvSpPr>
            <p:cNvPr id="24" name="Freeform 24"/>
            <p:cNvSpPr/>
            <p:nvPr/>
          </p:nvSpPr>
          <p:spPr>
            <a:xfrm>
              <a:off x="0" y="1476324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3"/>
                  </a:lnTo>
                  <a:lnTo>
                    <a:pt x="0" y="872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2881056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3"/>
                  </a:lnTo>
                  <a:lnTo>
                    <a:pt x="0" y="872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4211489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2"/>
                  </a:lnTo>
                  <a:lnTo>
                    <a:pt x="0" y="87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5634795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3"/>
                  </a:lnTo>
                  <a:lnTo>
                    <a:pt x="0" y="872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7058102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3"/>
                  </a:lnTo>
                  <a:lnTo>
                    <a:pt x="0" y="872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3"/>
                  </a:lnTo>
                  <a:lnTo>
                    <a:pt x="0" y="872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aphicFrame>
        <p:nvGraphicFramePr>
          <p:cNvPr id="31" name="Tabela 30">
            <a:extLst>
              <a:ext uri="{FF2B5EF4-FFF2-40B4-BE49-F238E27FC236}">
                <a16:creationId xmlns:a16="http://schemas.microsoft.com/office/drawing/2014/main" id="{759CD306-E3B5-1B7B-1A95-9CF64F3DF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866203"/>
              </p:ext>
            </p:extLst>
          </p:nvPr>
        </p:nvGraphicFramePr>
        <p:xfrm>
          <a:off x="1170912" y="3266951"/>
          <a:ext cx="15802864" cy="6674075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3550067">
                  <a:extLst>
                    <a:ext uri="{9D8B030D-6E8A-4147-A177-3AD203B41FA5}">
                      <a16:colId xmlns:a16="http://schemas.microsoft.com/office/drawing/2014/main" val="1320072811"/>
                    </a:ext>
                  </a:extLst>
                </a:gridCol>
                <a:gridCol w="2252797">
                  <a:extLst>
                    <a:ext uri="{9D8B030D-6E8A-4147-A177-3AD203B41FA5}">
                      <a16:colId xmlns:a16="http://schemas.microsoft.com/office/drawing/2014/main" val="499547209"/>
                    </a:ext>
                  </a:extLst>
                </a:gridCol>
              </a:tblGrid>
              <a:tr h="1108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50" b="1" kern="1200" dirty="0">
                          <a:solidFill>
                            <a:srgbClr val="001959"/>
                          </a:solidFill>
                        </a:rPr>
                        <a:t>Logo em destaque na capa da cartilha impressa e na página inicial da versão digital.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950" b="1" kern="1200" dirty="0">
                        <a:solidFill>
                          <a:srgbClr val="FFFFFF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248512"/>
                  </a:ext>
                </a:extLst>
              </a:tr>
              <a:tr h="1108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Espaço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para um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artigo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ou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entrevista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da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empresa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patrocinadora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dentro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da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cartilha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,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compartilhando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insights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valiosos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com o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público-alvo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950" b="1" kern="1200">
                        <a:solidFill>
                          <a:srgbClr val="FFFFFF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2636507"/>
                  </a:ext>
                </a:extLst>
              </a:tr>
              <a:tr h="1108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Publicidade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exclusiva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: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direito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a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uma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página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inteira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de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publicidade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na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cartilha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, tanto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na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versão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impressa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quanto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digital.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950" b="1" kern="1200">
                        <a:solidFill>
                          <a:srgbClr val="FFFFFF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6748541"/>
                  </a:ext>
                </a:extLst>
              </a:tr>
              <a:tr h="1108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Menção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e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agradecimento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especial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nas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mídias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sociais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e site do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Sindirepa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, com links para o site da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empresa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patrocinadora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950" b="1" kern="1200">
                        <a:solidFill>
                          <a:srgbClr val="FFFFFF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312012"/>
                  </a:ext>
                </a:extLst>
              </a:tr>
              <a:tr h="1108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50" b="1" kern="1200">
                          <a:solidFill>
                            <a:srgbClr val="001959"/>
                          </a:solidFill>
                        </a:rPr>
                        <a:t>Banner rotativo de publicidade no site do </a:t>
                      </a:r>
                      <a:r>
                        <a:rPr lang="pt-BR" sz="1950" b="1" kern="1200" err="1">
                          <a:solidFill>
                            <a:srgbClr val="001959"/>
                          </a:solidFill>
                        </a:rPr>
                        <a:t>Sindirepa</a:t>
                      </a:r>
                      <a:r>
                        <a:rPr lang="pt-BR" sz="1950" b="1" kern="1200">
                          <a:solidFill>
                            <a:srgbClr val="001959"/>
                          </a:solidFill>
                        </a:rPr>
                        <a:t> Brasil por 6 meses, com link para o site da empresa patrocinadora.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950" b="1" kern="1200">
                        <a:solidFill>
                          <a:srgbClr val="FFFFFF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048854"/>
                  </a:ext>
                </a:extLst>
              </a:tr>
              <a:tr h="1108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Certificado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de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patrocinador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sustentável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,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reforçando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o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compromisso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da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empresa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com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práticas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de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negócios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 </a:t>
                      </a:r>
                      <a:r>
                        <a:rPr lang="en-US" sz="1950" b="1" kern="1200" err="1">
                          <a:solidFill>
                            <a:srgbClr val="001959"/>
                          </a:solidFill>
                        </a:rPr>
                        <a:t>responsáveis</a:t>
                      </a:r>
                      <a:r>
                        <a:rPr lang="en-US" sz="1950" b="1" kern="1200">
                          <a:solidFill>
                            <a:srgbClr val="001959"/>
                          </a:solidFill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950" b="1" kern="1200">
                        <a:solidFill>
                          <a:srgbClr val="FFFFFF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36324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BB153CA1-5140-A4D0-AE35-C65731C24339}"/>
              </a:ext>
            </a:extLst>
          </p:cNvPr>
          <p:cNvSpPr txBox="1"/>
          <p:nvPr/>
        </p:nvSpPr>
        <p:spPr>
          <a:xfrm>
            <a:off x="12908671" y="2275113"/>
            <a:ext cx="10863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kern="1200" dirty="0" err="1">
                <a:solidFill>
                  <a:schemeClr val="bg1"/>
                </a:solidFill>
              </a:rPr>
              <a:t>R</a:t>
            </a:r>
            <a:r>
              <a:rPr lang="pt-BR" sz="4000" b="1" kern="1200" dirty="0">
                <a:solidFill>
                  <a:schemeClr val="bg1"/>
                </a:solidFill>
              </a:rPr>
              <a:t>$ 52.500,00</a:t>
            </a:r>
            <a:endParaRPr lang="pt-B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29CA2802-9B9F-D314-CDF6-CBA23ABEF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10286999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110E3823-75C5-F0B0-B713-EA5F74D5ADCC}"/>
              </a:ext>
            </a:extLst>
          </p:cNvPr>
          <p:cNvSpPr/>
          <p:nvPr/>
        </p:nvSpPr>
        <p:spPr>
          <a:xfrm>
            <a:off x="8679038" y="-1333500"/>
            <a:ext cx="13037962" cy="13107369"/>
          </a:xfrm>
          <a:prstGeom prst="rect">
            <a:avLst/>
          </a:pr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389379" y="862300"/>
            <a:ext cx="1175855" cy="910453"/>
            <a:chOff x="0" y="0"/>
            <a:chExt cx="758752" cy="5874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85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09040" y="862300"/>
            <a:ext cx="1175855" cy="910453"/>
            <a:chOff x="0" y="0"/>
            <a:chExt cx="758752" cy="5874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D3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862300"/>
            <a:ext cx="1175855" cy="910453"/>
            <a:chOff x="0" y="0"/>
            <a:chExt cx="758752" cy="5874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A2B8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286856" y="1939153"/>
            <a:ext cx="6193451" cy="1282350"/>
            <a:chOff x="0" y="0"/>
            <a:chExt cx="2520547" cy="5218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20548" cy="521878"/>
            </a:xfrm>
            <a:custGeom>
              <a:avLst/>
              <a:gdLst/>
              <a:ahLst/>
              <a:cxnLst/>
              <a:rect l="l" t="t" r="r" b="b"/>
              <a:pathLst>
                <a:path w="2520548" h="521878">
                  <a:moveTo>
                    <a:pt x="203200" y="0"/>
                  </a:moveTo>
                  <a:lnTo>
                    <a:pt x="2520548" y="0"/>
                  </a:lnTo>
                  <a:lnTo>
                    <a:pt x="2317348" y="521878"/>
                  </a:lnTo>
                  <a:lnTo>
                    <a:pt x="0" y="52187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D3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19050"/>
              <a:ext cx="2317347" cy="540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641435" y="1104357"/>
            <a:ext cx="10179434" cy="59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3"/>
              </a:lnSpc>
            </a:pPr>
            <a:r>
              <a:rPr lang="en-US" sz="4681" b="1">
                <a:solidFill>
                  <a:srgbClr val="0019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COTAS DE PARTICIPAÇÃO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731152" y="1772754"/>
            <a:ext cx="5313437" cy="1154754"/>
            <a:chOff x="0" y="0"/>
            <a:chExt cx="2162408" cy="4699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62408" cy="469950"/>
            </a:xfrm>
            <a:custGeom>
              <a:avLst/>
              <a:gdLst/>
              <a:ahLst/>
              <a:cxnLst/>
              <a:rect l="l" t="t" r="r" b="b"/>
              <a:pathLst>
                <a:path w="2162408" h="469950">
                  <a:moveTo>
                    <a:pt x="203200" y="0"/>
                  </a:moveTo>
                  <a:lnTo>
                    <a:pt x="2162408" y="0"/>
                  </a:lnTo>
                  <a:lnTo>
                    <a:pt x="1959208" y="469950"/>
                  </a:lnTo>
                  <a:lnTo>
                    <a:pt x="0" y="4699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19050"/>
              <a:ext cx="1959208" cy="4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2370103"/>
            <a:ext cx="5714391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Investimento</a:t>
            </a:r>
            <a:r>
              <a:rPr lang="en-US" sz="240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40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direitos</a:t>
            </a:r>
            <a:r>
              <a:rPr lang="en-US" sz="240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40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patrocinador</a:t>
            </a:r>
            <a:endParaRPr lang="en-US" sz="2400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383856" y="1966990"/>
            <a:ext cx="4437013" cy="7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6"/>
              </a:lnSpc>
            </a:pPr>
            <a:r>
              <a:rPr lang="en-US" sz="5005" b="1" spc="215">
                <a:solidFill>
                  <a:srgbClr val="FBD3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OURO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433174" y="3674557"/>
            <a:ext cx="654190" cy="3812806"/>
            <a:chOff x="0" y="0"/>
            <a:chExt cx="872253" cy="5083742"/>
          </a:xfrm>
        </p:grpSpPr>
        <p:sp>
          <p:nvSpPr>
            <p:cNvPr id="24" name="Freeform 24"/>
            <p:cNvSpPr/>
            <p:nvPr/>
          </p:nvSpPr>
          <p:spPr>
            <a:xfrm>
              <a:off x="0" y="1476324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3"/>
                  </a:lnTo>
                  <a:lnTo>
                    <a:pt x="0" y="872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2881056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3"/>
                  </a:lnTo>
                  <a:lnTo>
                    <a:pt x="0" y="872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4211489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2"/>
                  </a:lnTo>
                  <a:lnTo>
                    <a:pt x="0" y="87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3"/>
                  </a:lnTo>
                  <a:lnTo>
                    <a:pt x="0" y="872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aphicFrame>
        <p:nvGraphicFramePr>
          <p:cNvPr id="30" name="Table 16">
            <a:extLst>
              <a:ext uri="{FF2B5EF4-FFF2-40B4-BE49-F238E27FC236}">
                <a16:creationId xmlns:a16="http://schemas.microsoft.com/office/drawing/2014/main" id="{1F09C4A3-14D2-6BC4-79E1-58A9EB8FE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340475"/>
              </p:ext>
            </p:extLst>
          </p:nvPr>
        </p:nvGraphicFramePr>
        <p:xfrm>
          <a:off x="980659" y="3554338"/>
          <a:ext cx="16011941" cy="4228910"/>
        </p:xfrm>
        <a:graphic>
          <a:graphicData uri="http://schemas.openxmlformats.org/drawingml/2006/table">
            <a:tbl>
              <a:tblPr/>
              <a:tblGrid>
                <a:gridCol w="13672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9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50" b="1" kern="1200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Logo na contracapa da cartilha impressa e na segunda página da versão digital.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2799"/>
                        </a:lnSpc>
                        <a:defRPr/>
                      </a:pPr>
                      <a:endParaRPr lang="pt-BR" sz="1950" b="1" kern="1200">
                        <a:solidFill>
                          <a:srgbClr val="FFFFFF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50" b="1" kern="1200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Meia página de publicidade para a empresa na cartilha, tanto na versão impressa quanto digital.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2799"/>
                        </a:lnSpc>
                        <a:defRPr/>
                      </a:pPr>
                      <a:endParaRPr lang="pt-BR" sz="1950" b="1" kern="1200">
                        <a:solidFill>
                          <a:srgbClr val="FFFFFF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311842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799"/>
                        </a:lnSpc>
                        <a:defRPr/>
                      </a:pPr>
                      <a:r>
                        <a:rPr lang="pt-BR" sz="1950" b="1" kern="1200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Menção nas mídias sociais do </a:t>
                      </a:r>
                      <a:r>
                        <a:rPr lang="pt-BR" sz="1950" b="1" kern="1200" err="1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Sindirepa</a:t>
                      </a:r>
                      <a:r>
                        <a:rPr lang="pt-BR" sz="1950" b="1" kern="1200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 Brasil, com agradecimento pela contribuição.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50" b="1" kern="1200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Banner rotativo de publicidade no site do </a:t>
                      </a:r>
                      <a:r>
                        <a:rPr lang="pt-BR" sz="1950" b="1" kern="1200" err="1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Sindirepa</a:t>
                      </a:r>
                      <a:r>
                        <a:rPr lang="pt-BR" sz="1950" b="1" kern="1200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 Brasil por 4 meses, com link para o site da empresa patrocinadora.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2799"/>
                        </a:lnSpc>
                        <a:defRPr/>
                      </a:pPr>
                      <a:endParaRPr lang="pt-BR" sz="1950" b="1" kern="1200">
                        <a:solidFill>
                          <a:srgbClr val="FFFFFF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FF79BD55-8CF2-E16D-6DBB-665247380D5E}"/>
              </a:ext>
            </a:extLst>
          </p:cNvPr>
          <p:cNvSpPr txBox="1"/>
          <p:nvPr/>
        </p:nvSpPr>
        <p:spPr>
          <a:xfrm>
            <a:off x="12908671" y="2275113"/>
            <a:ext cx="10863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kern="1200" dirty="0" err="1">
                <a:solidFill>
                  <a:schemeClr val="bg1"/>
                </a:solidFill>
              </a:rPr>
              <a:t>R</a:t>
            </a:r>
            <a:r>
              <a:rPr lang="pt-BR" sz="4000" b="1" kern="1200" dirty="0">
                <a:solidFill>
                  <a:schemeClr val="bg1"/>
                </a:solidFill>
              </a:rPr>
              <a:t>$ 37.500,00</a:t>
            </a:r>
            <a:endParaRPr lang="pt-B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8C9AC04E-27BB-CF72-052E-6BE26635C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10286999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3E968A6D-E780-86A0-F690-DA37C285DC58}"/>
              </a:ext>
            </a:extLst>
          </p:cNvPr>
          <p:cNvSpPr/>
          <p:nvPr/>
        </p:nvSpPr>
        <p:spPr>
          <a:xfrm>
            <a:off x="8679038" y="-1333500"/>
            <a:ext cx="13037962" cy="13107369"/>
          </a:xfrm>
          <a:prstGeom prst="rect">
            <a:avLst/>
          </a:pr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389379" y="862300"/>
            <a:ext cx="1175855" cy="910453"/>
            <a:chOff x="0" y="0"/>
            <a:chExt cx="758752" cy="5874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85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09040" y="862300"/>
            <a:ext cx="1175855" cy="910453"/>
            <a:chOff x="0" y="0"/>
            <a:chExt cx="758752" cy="5874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D3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862300"/>
            <a:ext cx="1175855" cy="910453"/>
            <a:chOff x="0" y="0"/>
            <a:chExt cx="758752" cy="5874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A2B8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286856" y="1939153"/>
            <a:ext cx="6193451" cy="1282350"/>
            <a:chOff x="0" y="0"/>
            <a:chExt cx="2520547" cy="5218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20548" cy="521878"/>
            </a:xfrm>
            <a:custGeom>
              <a:avLst/>
              <a:gdLst/>
              <a:ahLst/>
              <a:cxnLst/>
              <a:rect l="l" t="t" r="r" b="b"/>
              <a:pathLst>
                <a:path w="2520548" h="521878">
                  <a:moveTo>
                    <a:pt x="203200" y="0"/>
                  </a:moveTo>
                  <a:lnTo>
                    <a:pt x="2520548" y="0"/>
                  </a:lnTo>
                  <a:lnTo>
                    <a:pt x="2317348" y="521878"/>
                  </a:lnTo>
                  <a:lnTo>
                    <a:pt x="0" y="52187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0A8B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19050"/>
              <a:ext cx="2317347" cy="540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641435" y="1104357"/>
            <a:ext cx="10179434" cy="59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3"/>
              </a:lnSpc>
            </a:pPr>
            <a:r>
              <a:rPr lang="en-US" sz="4681" b="1">
                <a:solidFill>
                  <a:srgbClr val="0019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COTAS DE PARTICIPAÇÃO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731152" y="1772754"/>
            <a:ext cx="5313437" cy="1154754"/>
            <a:chOff x="0" y="0"/>
            <a:chExt cx="2162408" cy="4699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62408" cy="469950"/>
            </a:xfrm>
            <a:custGeom>
              <a:avLst/>
              <a:gdLst/>
              <a:ahLst/>
              <a:cxnLst/>
              <a:rect l="l" t="t" r="r" b="b"/>
              <a:pathLst>
                <a:path w="2162408" h="469950">
                  <a:moveTo>
                    <a:pt x="203200" y="0"/>
                  </a:moveTo>
                  <a:lnTo>
                    <a:pt x="2162408" y="0"/>
                  </a:lnTo>
                  <a:lnTo>
                    <a:pt x="1959208" y="469950"/>
                  </a:lnTo>
                  <a:lnTo>
                    <a:pt x="0" y="4699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19050"/>
              <a:ext cx="1959208" cy="4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2370103"/>
            <a:ext cx="5714391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Investimento</a:t>
            </a:r>
            <a:r>
              <a:rPr lang="en-US" sz="240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40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direitos</a:t>
            </a:r>
            <a:r>
              <a:rPr lang="en-US" sz="240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40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patrocinador</a:t>
            </a:r>
            <a:endParaRPr lang="en-US" sz="2400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383856" y="1966990"/>
            <a:ext cx="4437013" cy="7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6"/>
              </a:lnSpc>
            </a:pPr>
            <a:r>
              <a:rPr lang="en-US" sz="5005" b="1" spc="215">
                <a:solidFill>
                  <a:srgbClr val="A0A8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PRATA 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433174" y="3674557"/>
            <a:ext cx="654190" cy="3812806"/>
            <a:chOff x="0" y="0"/>
            <a:chExt cx="872253" cy="5083742"/>
          </a:xfrm>
        </p:grpSpPr>
        <p:sp>
          <p:nvSpPr>
            <p:cNvPr id="24" name="Freeform 24"/>
            <p:cNvSpPr/>
            <p:nvPr/>
          </p:nvSpPr>
          <p:spPr>
            <a:xfrm>
              <a:off x="0" y="1476324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3"/>
                  </a:lnTo>
                  <a:lnTo>
                    <a:pt x="0" y="872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2881056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3"/>
                  </a:lnTo>
                  <a:lnTo>
                    <a:pt x="0" y="872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4211489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2"/>
                  </a:lnTo>
                  <a:lnTo>
                    <a:pt x="0" y="87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872253" cy="872253"/>
            </a:xfrm>
            <a:custGeom>
              <a:avLst/>
              <a:gdLst/>
              <a:ahLst/>
              <a:cxnLst/>
              <a:rect l="l" t="t" r="r" b="b"/>
              <a:pathLst>
                <a:path w="872253" h="872253">
                  <a:moveTo>
                    <a:pt x="0" y="0"/>
                  </a:moveTo>
                  <a:lnTo>
                    <a:pt x="872253" y="0"/>
                  </a:lnTo>
                  <a:lnTo>
                    <a:pt x="872253" y="872253"/>
                  </a:lnTo>
                  <a:lnTo>
                    <a:pt x="0" y="872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aphicFrame>
        <p:nvGraphicFramePr>
          <p:cNvPr id="31" name="Table 16">
            <a:extLst>
              <a:ext uri="{FF2B5EF4-FFF2-40B4-BE49-F238E27FC236}">
                <a16:creationId xmlns:a16="http://schemas.microsoft.com/office/drawing/2014/main" id="{BC2984E1-A67D-B550-5CBC-9F37036E5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158476"/>
              </p:ext>
            </p:extLst>
          </p:nvPr>
        </p:nvGraphicFramePr>
        <p:xfrm>
          <a:off x="980659" y="3545507"/>
          <a:ext cx="16011941" cy="4228910"/>
        </p:xfrm>
        <a:graphic>
          <a:graphicData uri="http://schemas.openxmlformats.org/drawingml/2006/table">
            <a:tbl>
              <a:tblPr/>
              <a:tblGrid>
                <a:gridCol w="13672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9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75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ts val="2799"/>
                        </a:lnSpc>
                        <a:defRPr/>
                      </a:pPr>
                      <a:r>
                        <a:rPr lang="pt-BR" sz="1950" b="1" kern="1200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Logo nas páginas iniciais da cartilha impressa e digital.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2799"/>
                        </a:lnSpc>
                        <a:defRPr/>
                      </a:pPr>
                      <a:endParaRPr lang="pt-BR" sz="1950" b="1" kern="1200">
                        <a:solidFill>
                          <a:srgbClr val="FFFFFF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ts val="2799"/>
                        </a:lnSpc>
                        <a:defRPr/>
                      </a:pPr>
                      <a:r>
                        <a:rPr lang="pt-BR" sz="1950" b="1" kern="1200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Quarto de página de publicidade na cartilha, válida para ambas as versões (impressa e digital)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311842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ts val="2799"/>
                        </a:lnSpc>
                        <a:defRPr/>
                      </a:pPr>
                      <a:r>
                        <a:rPr lang="pt-BR" sz="1950" b="1" kern="1200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Menção nas mídias sociais do </a:t>
                      </a:r>
                      <a:r>
                        <a:rPr lang="pt-BR" sz="1950" b="1" kern="1200" err="1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Sindirepa</a:t>
                      </a:r>
                      <a:r>
                        <a:rPr lang="pt-BR" sz="1950" b="1" kern="1200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950" b="1" kern="1200" err="1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Brasila</a:t>
                      </a:r>
                      <a:r>
                        <a:rPr lang="pt-BR" sz="1950" b="1" kern="1200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 gradecendo pelo apoio.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ts val="2799"/>
                        </a:lnSpc>
                        <a:defRPr/>
                      </a:pPr>
                      <a:r>
                        <a:rPr lang="pt-BR" sz="1950" b="1" kern="1200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Banner rotativo de publicidade no site do </a:t>
                      </a:r>
                      <a:r>
                        <a:rPr lang="pt-BR" sz="1950" b="1" kern="1200" err="1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Sindirepa</a:t>
                      </a:r>
                      <a:r>
                        <a:rPr lang="pt-BR" sz="1950" b="1" kern="1200">
                          <a:solidFill>
                            <a:srgbClr val="001959"/>
                          </a:solidFill>
                          <a:latin typeface="Open Sans"/>
                          <a:ea typeface="+mn-ea"/>
                          <a:cs typeface="+mn-cs"/>
                        </a:rPr>
                        <a:t> Brasil por 1 meses, com link para o site da empresa patrocinadora.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2799"/>
                        </a:lnSpc>
                        <a:defRPr/>
                      </a:pPr>
                      <a:endParaRPr lang="pt-BR" sz="1950" b="1" kern="1200">
                        <a:solidFill>
                          <a:srgbClr val="FFFFFF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6C6C2D9A-BFA1-6ACE-F484-82B301450E33}"/>
              </a:ext>
            </a:extLst>
          </p:cNvPr>
          <p:cNvSpPr txBox="1"/>
          <p:nvPr/>
        </p:nvSpPr>
        <p:spPr>
          <a:xfrm>
            <a:off x="12908671" y="2275113"/>
            <a:ext cx="10863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kern="1200" dirty="0" err="1">
                <a:solidFill>
                  <a:schemeClr val="bg1"/>
                </a:solidFill>
              </a:rPr>
              <a:t>R</a:t>
            </a:r>
            <a:r>
              <a:rPr lang="pt-BR" sz="4000" b="1" kern="1200" dirty="0">
                <a:solidFill>
                  <a:schemeClr val="bg1"/>
                </a:solidFill>
              </a:rPr>
              <a:t>$ 22.500,00</a:t>
            </a:r>
            <a:endParaRPr lang="pt-B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m 41">
            <a:extLst>
              <a:ext uri="{FF2B5EF4-FFF2-40B4-BE49-F238E27FC236}">
                <a16:creationId xmlns:a16="http://schemas.microsoft.com/office/drawing/2014/main" id="{D0EFDF4E-43B3-A1AE-F421-6EFC481C3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329FD19C-DCC5-C9B1-506F-83155D545854}"/>
              </a:ext>
            </a:extLst>
          </p:cNvPr>
          <p:cNvSpPr/>
          <p:nvPr/>
        </p:nvSpPr>
        <p:spPr>
          <a:xfrm>
            <a:off x="8679038" y="-1333500"/>
            <a:ext cx="13037962" cy="13107369"/>
          </a:xfrm>
          <a:prstGeom prst="rect">
            <a:avLst/>
          </a:pr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389379" y="1028700"/>
            <a:ext cx="1175855" cy="910453"/>
            <a:chOff x="0" y="0"/>
            <a:chExt cx="758752" cy="5874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85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09040" y="1028700"/>
            <a:ext cx="1175855" cy="910453"/>
            <a:chOff x="0" y="0"/>
            <a:chExt cx="758752" cy="5874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D3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1028700"/>
            <a:ext cx="1175855" cy="910453"/>
            <a:chOff x="0" y="0"/>
            <a:chExt cx="758752" cy="5874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8752" cy="587494"/>
            </a:xfrm>
            <a:custGeom>
              <a:avLst/>
              <a:gdLst/>
              <a:ahLst/>
              <a:cxnLst/>
              <a:rect l="l" t="t" r="r" b="b"/>
              <a:pathLst>
                <a:path w="758752" h="587494">
                  <a:moveTo>
                    <a:pt x="203200" y="0"/>
                  </a:moveTo>
                  <a:lnTo>
                    <a:pt x="758752" y="0"/>
                  </a:lnTo>
                  <a:lnTo>
                    <a:pt x="555552" y="587494"/>
                  </a:lnTo>
                  <a:lnTo>
                    <a:pt x="0" y="587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A2B8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19050"/>
              <a:ext cx="555552" cy="606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09040" y="2543033"/>
            <a:ext cx="6755286" cy="2403528"/>
            <a:chOff x="0" y="0"/>
            <a:chExt cx="9007048" cy="320470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876300"/>
              <a:ext cx="7193438" cy="1596409"/>
              <a:chOff x="0" y="0"/>
              <a:chExt cx="3481316" cy="77259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481316" cy="772594"/>
              </a:xfrm>
              <a:custGeom>
                <a:avLst/>
                <a:gdLst/>
                <a:ahLst/>
                <a:cxnLst/>
                <a:rect l="l" t="t" r="r" b="b"/>
                <a:pathLst>
                  <a:path w="3481316" h="772594">
                    <a:moveTo>
                      <a:pt x="203200" y="0"/>
                    </a:moveTo>
                    <a:lnTo>
                      <a:pt x="3481316" y="0"/>
                    </a:lnTo>
                    <a:lnTo>
                      <a:pt x="3278116" y="772594"/>
                    </a:lnTo>
                    <a:lnTo>
                      <a:pt x="0" y="7725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101600" y="-19050"/>
                <a:ext cx="3278116" cy="7916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166418" y="1064653"/>
              <a:ext cx="4860602" cy="1139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7243"/>
                </a:lnSpc>
              </a:pPr>
              <a:r>
                <a:rPr lang="en-US" sz="5173" b="1" i="1">
                  <a:solidFill>
                    <a:srgbClr val="FFFFFF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DIAMANTE 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5593250" y="0"/>
              <a:ext cx="3413799" cy="3204704"/>
            </a:xfrm>
            <a:custGeom>
              <a:avLst/>
              <a:gdLst/>
              <a:ahLst/>
              <a:cxnLst/>
              <a:rect l="l" t="t" r="r" b="b"/>
              <a:pathLst>
                <a:path w="3413799" h="3204704">
                  <a:moveTo>
                    <a:pt x="0" y="0"/>
                  </a:moveTo>
                  <a:lnTo>
                    <a:pt x="3413798" y="0"/>
                  </a:lnTo>
                  <a:lnTo>
                    <a:pt x="3413798" y="3204704"/>
                  </a:lnTo>
                  <a:lnTo>
                    <a:pt x="0" y="3204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048776" y="4787173"/>
            <a:ext cx="6161284" cy="1848439"/>
            <a:chOff x="0" y="0"/>
            <a:chExt cx="8215045" cy="2464586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21778"/>
              <a:ext cx="7193438" cy="1596409"/>
              <a:chOff x="0" y="0"/>
              <a:chExt cx="3481316" cy="77259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481316" cy="772594"/>
              </a:xfrm>
              <a:custGeom>
                <a:avLst/>
                <a:gdLst/>
                <a:ahLst/>
                <a:cxnLst/>
                <a:rect l="l" t="t" r="r" b="b"/>
                <a:pathLst>
                  <a:path w="3481316" h="772594">
                    <a:moveTo>
                      <a:pt x="203200" y="0"/>
                    </a:moveTo>
                    <a:lnTo>
                      <a:pt x="3481316" y="0"/>
                    </a:lnTo>
                    <a:lnTo>
                      <a:pt x="3278116" y="772594"/>
                    </a:lnTo>
                    <a:lnTo>
                      <a:pt x="0" y="7725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101600" y="-19050"/>
                <a:ext cx="3278116" cy="7916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931311" y="700592"/>
              <a:ext cx="5330817" cy="1139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7243"/>
                </a:lnSpc>
              </a:pPr>
              <a:r>
                <a:rPr lang="en-US" sz="5173" b="1" i="1">
                  <a:solidFill>
                    <a:srgbClr val="1C1442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OURO</a:t>
              </a:r>
            </a:p>
          </p:txBody>
        </p:sp>
        <p:sp>
          <p:nvSpPr>
            <p:cNvPr id="24" name="Freeform 24"/>
            <p:cNvSpPr/>
            <p:nvPr/>
          </p:nvSpPr>
          <p:spPr>
            <a:xfrm>
              <a:off x="5593145" y="0"/>
              <a:ext cx="2621900" cy="2464586"/>
            </a:xfrm>
            <a:custGeom>
              <a:avLst/>
              <a:gdLst/>
              <a:ahLst/>
              <a:cxnLst/>
              <a:rect l="l" t="t" r="r" b="b"/>
              <a:pathLst>
                <a:path w="2621900" h="2464586">
                  <a:moveTo>
                    <a:pt x="0" y="0"/>
                  </a:moveTo>
                  <a:lnTo>
                    <a:pt x="2621900" y="0"/>
                  </a:lnTo>
                  <a:lnTo>
                    <a:pt x="2621900" y="2464586"/>
                  </a:lnTo>
                  <a:lnTo>
                    <a:pt x="0" y="2464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00977" y="6892787"/>
            <a:ext cx="4825146" cy="1070824"/>
            <a:chOff x="0" y="0"/>
            <a:chExt cx="6433528" cy="1427766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6433528" cy="1427766"/>
              <a:chOff x="0" y="0"/>
              <a:chExt cx="3481316" cy="7725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3481316" cy="772594"/>
              </a:xfrm>
              <a:custGeom>
                <a:avLst/>
                <a:gdLst/>
                <a:ahLst/>
                <a:cxnLst/>
                <a:rect l="l" t="t" r="r" b="b"/>
                <a:pathLst>
                  <a:path w="3481316" h="772594">
                    <a:moveTo>
                      <a:pt x="203200" y="0"/>
                    </a:moveTo>
                    <a:lnTo>
                      <a:pt x="3481316" y="0"/>
                    </a:lnTo>
                    <a:lnTo>
                      <a:pt x="3278116" y="772594"/>
                    </a:lnTo>
                    <a:lnTo>
                      <a:pt x="0" y="7725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A0A8B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101600" y="-19050"/>
                <a:ext cx="3278116" cy="7916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832928" y="159387"/>
              <a:ext cx="4767673" cy="1019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478"/>
                </a:lnSpc>
              </a:pPr>
              <a:r>
                <a:rPr lang="en-US" sz="4627" b="1" i="1">
                  <a:solidFill>
                    <a:srgbClr val="1C1442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PRATA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10405967" y="6535202"/>
            <a:ext cx="1640312" cy="1539843"/>
          </a:xfrm>
          <a:custGeom>
            <a:avLst/>
            <a:gdLst/>
            <a:ahLst/>
            <a:cxnLst/>
            <a:rect l="l" t="t" r="r" b="b"/>
            <a:pathLst>
              <a:path w="1640312" h="1539843">
                <a:moveTo>
                  <a:pt x="0" y="0"/>
                </a:moveTo>
                <a:lnTo>
                  <a:pt x="1640312" y="0"/>
                </a:lnTo>
                <a:lnTo>
                  <a:pt x="1640312" y="1539842"/>
                </a:lnTo>
                <a:lnTo>
                  <a:pt x="0" y="15398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7" name="TextBox 37"/>
          <p:cNvSpPr txBox="1"/>
          <p:nvPr/>
        </p:nvSpPr>
        <p:spPr>
          <a:xfrm>
            <a:off x="2641435" y="1263597"/>
            <a:ext cx="10179434" cy="612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8"/>
              </a:lnSpc>
            </a:pPr>
            <a:r>
              <a:rPr lang="en-US" sz="4800" b="1">
                <a:solidFill>
                  <a:srgbClr val="0019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FORMAS DE PAGAMENTO</a:t>
            </a:r>
          </a:p>
        </p:txBody>
      </p:sp>
      <p:sp>
        <p:nvSpPr>
          <p:cNvPr id="40" name="TextBox 27">
            <a:extLst>
              <a:ext uri="{FF2B5EF4-FFF2-40B4-BE49-F238E27FC236}">
                <a16:creationId xmlns:a16="http://schemas.microsoft.com/office/drawing/2014/main" id="{FC4080BC-D79B-8E0F-793C-6C6331D65DA3}"/>
              </a:ext>
            </a:extLst>
          </p:cNvPr>
          <p:cNvSpPr txBox="1"/>
          <p:nvPr/>
        </p:nvSpPr>
        <p:spPr>
          <a:xfrm>
            <a:off x="12013436" y="3450452"/>
            <a:ext cx="4782966" cy="3296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000" b="1" dirty="0">
                <a:solidFill>
                  <a:schemeClr val="bg1"/>
                </a:solidFill>
                <a:latin typeface="Open Sans Italics"/>
              </a:rPr>
              <a:t>Seis parcelas, de janeiro a agosto de 2025. </a:t>
            </a:r>
            <a:r>
              <a:rPr lang="pt-BR" sz="2400" b="1" dirty="0">
                <a:solidFill>
                  <a:schemeClr val="bg1"/>
                </a:solidFill>
                <a:latin typeface="Open Sans Italics"/>
              </a:rPr>
              <a:t>(ou em menos meses, dependendo da data do fechamento)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1959"/>
              </a:solidFill>
              <a:latin typeface="Open Sans Itali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56D4E69-2229-8D74-33AB-C7DE9D66D55B}"/>
              </a:ext>
            </a:extLst>
          </p:cNvPr>
          <p:cNvSpPr txBox="1"/>
          <p:nvPr/>
        </p:nvSpPr>
        <p:spPr>
          <a:xfrm>
            <a:off x="678038" y="8357393"/>
            <a:ext cx="16001999" cy="2536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pt-BR" sz="2000" b="1" dirty="0">
                <a:solidFill>
                  <a:srgbClr val="001959"/>
                </a:solidFill>
                <a:ea typeface="+mn-lt"/>
                <a:cs typeface="+mn-lt"/>
              </a:rPr>
              <a:t>Nota importante sobre os pagamentos: </a:t>
            </a:r>
            <a:endParaRPr lang="pt-BR" sz="2000" b="1" dirty="0">
              <a:ea typeface="+mn-lt"/>
              <a:cs typeface="+mn-lt"/>
            </a:endParaRPr>
          </a:p>
          <a:p>
            <a:pPr algn="just"/>
            <a:r>
              <a:rPr lang="pt-BR" sz="2000" b="1" dirty="0">
                <a:solidFill>
                  <a:srgbClr val="001959"/>
                </a:solidFill>
                <a:ea typeface="+mn-lt"/>
                <a:cs typeface="+mn-lt"/>
              </a:rPr>
              <a:t>Informamos que os pagamentos devem ser realizados diretamente ao </a:t>
            </a:r>
            <a:r>
              <a:rPr lang="pt-BR" sz="2000" b="1" dirty="0" err="1">
                <a:solidFill>
                  <a:srgbClr val="001959"/>
                </a:solidFill>
                <a:ea typeface="+mn-lt"/>
                <a:cs typeface="+mn-lt"/>
              </a:rPr>
              <a:t>Sindirepa</a:t>
            </a:r>
            <a:r>
              <a:rPr lang="pt-BR" sz="2000" b="1" dirty="0">
                <a:solidFill>
                  <a:srgbClr val="001959"/>
                </a:solidFill>
                <a:ea typeface="+mn-lt"/>
                <a:cs typeface="+mn-lt"/>
              </a:rPr>
              <a:t> Brasil. Caso a sua empresa possua restrições devido a políticas internas que impeçam essa modalidade, </a:t>
            </a:r>
            <a:r>
              <a:rPr lang="pt-BR" sz="2000" b="1" dirty="0" err="1">
                <a:solidFill>
                  <a:srgbClr val="001959"/>
                </a:solidFill>
                <a:ea typeface="+mn-lt"/>
                <a:cs typeface="+mn-lt"/>
              </a:rPr>
              <a:t>emititiremos</a:t>
            </a:r>
            <a:r>
              <a:rPr lang="pt-BR" sz="2000" b="1" dirty="0">
                <a:solidFill>
                  <a:srgbClr val="001959"/>
                </a:solidFill>
                <a:ea typeface="+mn-lt"/>
                <a:cs typeface="+mn-lt"/>
              </a:rPr>
              <a:t> a nota fiscal de patrocínio através de nossa agência de comunicação, e nesse caso, solicitamos considerar o acréscimo de 21,5% ao valor total. </a:t>
            </a:r>
            <a:endParaRPr lang="pt-BR" sz="2000" b="1" dirty="0">
              <a:ea typeface="+mn-lt"/>
              <a:cs typeface="+mn-lt"/>
            </a:endParaRPr>
          </a:p>
          <a:p>
            <a:pPr algn="just"/>
            <a:r>
              <a:rPr lang="pt-BR" sz="2000" b="1" dirty="0">
                <a:solidFill>
                  <a:srgbClr val="001959"/>
                </a:solidFill>
                <a:ea typeface="+mn-lt"/>
                <a:cs typeface="+mn-lt"/>
              </a:rPr>
              <a:t>Esclarecemos que, por se tratar de uma entidade de representação, o </a:t>
            </a:r>
            <a:r>
              <a:rPr lang="pt-BR" sz="2000" b="1" dirty="0" err="1">
                <a:solidFill>
                  <a:srgbClr val="001959"/>
                </a:solidFill>
                <a:ea typeface="+mn-lt"/>
                <a:cs typeface="+mn-lt"/>
              </a:rPr>
              <a:t>Sindirepa</a:t>
            </a:r>
            <a:r>
              <a:rPr lang="pt-BR" sz="2000" b="1" dirty="0">
                <a:solidFill>
                  <a:srgbClr val="001959"/>
                </a:solidFill>
                <a:ea typeface="+mn-lt"/>
                <a:cs typeface="+mn-lt"/>
              </a:rPr>
              <a:t> Brasil é impedido pelo fisco a emitir notas fiscais, mas sim recibos de valor contábil e fiscal idênticos ao de uma NF</a:t>
            </a:r>
            <a:endParaRPr lang="pt-BR" sz="2000" b="1" dirty="0">
              <a:ea typeface="+mn-lt"/>
              <a:cs typeface="+mn-lt"/>
            </a:endParaRPr>
          </a:p>
          <a:p>
            <a:pPr algn="just">
              <a:lnSpc>
                <a:spcPts val="4967"/>
              </a:lnSpc>
            </a:pPr>
            <a:endParaRPr lang="pt-BR" sz="4000" b="1" dirty="0">
              <a:solidFill>
                <a:srgbClr val="001959"/>
              </a:solidFill>
              <a:latin typeface="Open Sans Italics"/>
              <a:cs typeface="Open Sans Itali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17F82E06-C5A2-94F7-DE86-B48ED5CD6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10286999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A90CB27A-EF63-FCBF-C9E3-D8434AAE1E2F}"/>
              </a:ext>
            </a:extLst>
          </p:cNvPr>
          <p:cNvSpPr/>
          <p:nvPr/>
        </p:nvSpPr>
        <p:spPr>
          <a:xfrm>
            <a:off x="8679038" y="-1333500"/>
            <a:ext cx="13037962" cy="13107369"/>
          </a:xfrm>
          <a:prstGeom prst="rect">
            <a:avLst/>
          </a:pr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5455395" y="597972"/>
            <a:ext cx="1803905" cy="430728"/>
          </a:xfrm>
          <a:custGeom>
            <a:avLst/>
            <a:gdLst/>
            <a:ahLst/>
            <a:cxnLst/>
            <a:rect l="l" t="t" r="r" b="b"/>
            <a:pathLst>
              <a:path w="1803905" h="430728">
                <a:moveTo>
                  <a:pt x="0" y="0"/>
                </a:moveTo>
                <a:lnTo>
                  <a:pt x="1803905" y="0"/>
                </a:lnTo>
                <a:lnTo>
                  <a:pt x="1803905" y="430728"/>
                </a:lnTo>
                <a:lnTo>
                  <a:pt x="0" y="430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0" y="662472"/>
            <a:ext cx="15116223" cy="103363"/>
            <a:chOff x="0" y="0"/>
            <a:chExt cx="3981227" cy="272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7BB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765835"/>
            <a:ext cx="15116223" cy="103363"/>
            <a:chOff x="0" y="0"/>
            <a:chExt cx="3981227" cy="272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FBD3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869198"/>
            <a:ext cx="15116223" cy="103363"/>
            <a:chOff x="0" y="0"/>
            <a:chExt cx="3981227" cy="272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85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45337" y="3640731"/>
            <a:ext cx="14680399" cy="4048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7"/>
              </a:lnSpc>
            </a:pP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PALESTRA MAGNA – O Right to Repair</a:t>
            </a:r>
          </a:p>
          <a:p>
            <a:pPr algn="l">
              <a:lnSpc>
                <a:spcPts val="4967"/>
              </a:lnSpc>
            </a:pP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PALESTRA –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Descarbonizar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eletrificando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?</a:t>
            </a:r>
          </a:p>
          <a:p>
            <a:pPr algn="l">
              <a:lnSpc>
                <a:spcPts val="4967"/>
              </a:lnSpc>
            </a:pP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PALESTRA –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Reforma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tributária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e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os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impactos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nas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oficinas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à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partir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de 2026</a:t>
            </a:r>
          </a:p>
          <a:p>
            <a:pPr algn="l">
              <a:lnSpc>
                <a:spcPts val="4967"/>
              </a:lnSpc>
            </a:pP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PAINEL –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Sucessão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,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você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vai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ter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que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pensar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nisso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em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algum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momento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.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Planeje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-se</a:t>
            </a:r>
          </a:p>
          <a:p>
            <a:pPr algn="l">
              <a:lnSpc>
                <a:spcPts val="4967"/>
              </a:lnSpc>
            </a:pP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PAINEL – Vagas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Automotivas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, o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nosso</a:t>
            </a:r>
            <a:r>
              <a:rPr lang="en-US" sz="24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likedIn</a:t>
            </a:r>
            <a:endParaRPr lang="en-US" sz="2400" b="1" i="1" dirty="0">
              <a:solidFill>
                <a:srgbClr val="001959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l">
              <a:lnSpc>
                <a:spcPts val="3359"/>
              </a:lnSpc>
            </a:pPr>
            <a:endParaRPr lang="en-US" sz="2400" b="1" i="1" dirty="0">
              <a:solidFill>
                <a:srgbClr val="001959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l">
              <a:lnSpc>
                <a:spcPts val="3359"/>
              </a:lnSpc>
            </a:pPr>
            <a:endParaRPr lang="en-US" sz="2400" b="1" i="1" dirty="0">
              <a:solidFill>
                <a:srgbClr val="001959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45337" y="1749071"/>
            <a:ext cx="1427638" cy="845928"/>
            <a:chOff x="0" y="0"/>
            <a:chExt cx="1903517" cy="1127904"/>
          </a:xfrm>
        </p:grpSpPr>
        <p:grpSp>
          <p:nvGrpSpPr>
            <p:cNvPr id="16" name="Group 16"/>
            <p:cNvGrpSpPr/>
            <p:nvPr/>
          </p:nvGrpSpPr>
          <p:grpSpPr>
            <a:xfrm>
              <a:off x="446823" y="0"/>
              <a:ext cx="1456694" cy="1127904"/>
              <a:chOff x="0" y="0"/>
              <a:chExt cx="758752" cy="58749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23412" y="0"/>
              <a:ext cx="1456694" cy="1127904"/>
              <a:chOff x="0" y="0"/>
              <a:chExt cx="758752" cy="5874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1456694" cy="1127904"/>
              <a:chOff x="0" y="0"/>
              <a:chExt cx="758752" cy="5874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2472975" y="1829093"/>
            <a:ext cx="8890758" cy="7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 spc="-209">
                <a:solidFill>
                  <a:srgbClr val="00195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PROGRAMAÇÃO</a:t>
            </a: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536A430A-59C6-8D8A-BABC-303EAD5BB3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5905" y="761945"/>
            <a:ext cx="6685124" cy="242077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EA36AF01-CBD6-6018-BD70-FB0774835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10286999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027357BB-19D3-8FB0-AE00-885B96B5936C}"/>
              </a:ext>
            </a:extLst>
          </p:cNvPr>
          <p:cNvSpPr/>
          <p:nvPr/>
        </p:nvSpPr>
        <p:spPr>
          <a:xfrm>
            <a:off x="8679038" y="-1333500"/>
            <a:ext cx="13037962" cy="13107369"/>
          </a:xfrm>
          <a:prstGeom prst="rect">
            <a:avLst/>
          </a:pr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9779715" y="4652809"/>
            <a:ext cx="7147919" cy="1706748"/>
          </a:xfrm>
          <a:custGeom>
            <a:avLst/>
            <a:gdLst/>
            <a:ahLst/>
            <a:cxnLst/>
            <a:rect l="l" t="t" r="r" b="b"/>
            <a:pathLst>
              <a:path w="7147919" h="1706748">
                <a:moveTo>
                  <a:pt x="0" y="0"/>
                </a:moveTo>
                <a:lnTo>
                  <a:pt x="7147919" y="0"/>
                </a:lnTo>
                <a:lnTo>
                  <a:pt x="7147919" y="1706748"/>
                </a:lnTo>
                <a:lnTo>
                  <a:pt x="0" y="17067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360091" y="4046307"/>
            <a:ext cx="6019089" cy="464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2"/>
              </a:lnSpc>
            </a:pPr>
            <a:r>
              <a:rPr lang="en-US" sz="280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Estamos à </a:t>
            </a:r>
            <a:r>
              <a:rPr lang="en-US" sz="280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disposição</a:t>
            </a:r>
            <a:r>
              <a:rPr lang="en-US" sz="280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280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esclarecimento</a:t>
            </a:r>
            <a:r>
              <a:rPr lang="en-US" sz="280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0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qualquer</a:t>
            </a:r>
            <a:r>
              <a:rPr lang="en-US" sz="280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dúvida</a:t>
            </a:r>
            <a:r>
              <a:rPr lang="en-US" sz="280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algn="l">
              <a:lnSpc>
                <a:spcPts val="5799"/>
              </a:lnSpc>
            </a:pPr>
            <a:endParaRPr lang="en-US" sz="2801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557"/>
              </a:lnSpc>
            </a:pPr>
            <a:r>
              <a:rPr lang="en-US" sz="3969" b="1">
                <a:solidFill>
                  <a:srgbClr val="0019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Pedro </a:t>
            </a:r>
            <a:r>
              <a:rPr lang="en-US" sz="3969" b="1" err="1">
                <a:solidFill>
                  <a:srgbClr val="0019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Buriel</a:t>
            </a:r>
            <a:endParaRPr lang="en-US" sz="3969" b="1">
              <a:solidFill>
                <a:srgbClr val="00195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922"/>
              </a:lnSpc>
            </a:pPr>
            <a:r>
              <a:rPr lang="en-US" sz="2801" b="1" i="1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Sindirepa</a:t>
            </a:r>
            <a:r>
              <a:rPr lang="en-US" sz="2801" b="1" i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801" b="1" i="1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Brasil</a:t>
            </a:r>
            <a:r>
              <a:rPr lang="en-US" sz="2801" b="1" i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</a:p>
          <a:p>
            <a:pPr algn="l">
              <a:lnSpc>
                <a:spcPts val="4591"/>
              </a:lnSpc>
            </a:pPr>
            <a:r>
              <a:rPr lang="en-US" sz="2218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pedro@sindirepa-sp.org.br</a:t>
            </a:r>
          </a:p>
          <a:p>
            <a:pPr algn="l">
              <a:lnSpc>
                <a:spcPts val="4591"/>
              </a:lnSpc>
            </a:pPr>
            <a:r>
              <a:rPr lang="en-US" sz="2218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+55 11 93943-6893</a:t>
            </a:r>
          </a:p>
          <a:p>
            <a:pPr algn="l">
              <a:lnSpc>
                <a:spcPts val="3922"/>
              </a:lnSpc>
            </a:pPr>
            <a:endParaRPr lang="en-US" sz="2218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360091" y="2014253"/>
            <a:ext cx="2385778" cy="1163264"/>
            <a:chOff x="0" y="0"/>
            <a:chExt cx="3181038" cy="1551018"/>
          </a:xfrm>
        </p:grpSpPr>
        <p:grpSp>
          <p:nvGrpSpPr>
            <p:cNvPr id="7" name="Group 7"/>
            <p:cNvGrpSpPr/>
            <p:nvPr/>
          </p:nvGrpSpPr>
          <p:grpSpPr>
            <a:xfrm>
              <a:off x="1177890" y="0"/>
              <a:ext cx="2003148" cy="1551018"/>
              <a:chOff x="0" y="0"/>
              <a:chExt cx="758752" cy="58749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88945" y="0"/>
              <a:ext cx="2003148" cy="1551018"/>
              <a:chOff x="0" y="0"/>
              <a:chExt cx="758752" cy="58749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2003148" cy="1551018"/>
              <a:chOff x="0" y="0"/>
              <a:chExt cx="758752" cy="5874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38">
            <a:extLst>
              <a:ext uri="{FF2B5EF4-FFF2-40B4-BE49-F238E27FC236}">
                <a16:creationId xmlns:a16="http://schemas.microsoft.com/office/drawing/2014/main" id="{1635B2DB-582A-F5B1-CDEF-2639F5E58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10286999"/>
          </a:xfrm>
          <a:prstGeom prst="rect">
            <a:avLst/>
          </a:prstGeom>
        </p:spPr>
      </p:pic>
      <p:sp>
        <p:nvSpPr>
          <p:cNvPr id="42" name="Retângulo 41">
            <a:extLst>
              <a:ext uri="{FF2B5EF4-FFF2-40B4-BE49-F238E27FC236}">
                <a16:creationId xmlns:a16="http://schemas.microsoft.com/office/drawing/2014/main" id="{505972D8-9323-5702-7947-4742FD0D108F}"/>
              </a:ext>
            </a:extLst>
          </p:cNvPr>
          <p:cNvSpPr/>
          <p:nvPr/>
        </p:nvSpPr>
        <p:spPr>
          <a:xfrm>
            <a:off x="8675968" y="-1284264"/>
            <a:ext cx="13037962" cy="13107369"/>
          </a:xfrm>
          <a:prstGeom prst="rect">
            <a:avLst/>
          </a:pr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5455395" y="597972"/>
            <a:ext cx="1803905" cy="430728"/>
          </a:xfrm>
          <a:custGeom>
            <a:avLst/>
            <a:gdLst/>
            <a:ahLst/>
            <a:cxnLst/>
            <a:rect l="l" t="t" r="r" b="b"/>
            <a:pathLst>
              <a:path w="1803905" h="430728">
                <a:moveTo>
                  <a:pt x="0" y="0"/>
                </a:moveTo>
                <a:lnTo>
                  <a:pt x="1803905" y="0"/>
                </a:lnTo>
                <a:lnTo>
                  <a:pt x="1803905" y="430728"/>
                </a:lnTo>
                <a:lnTo>
                  <a:pt x="0" y="430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0" y="662472"/>
            <a:ext cx="15116223" cy="103363"/>
            <a:chOff x="0" y="0"/>
            <a:chExt cx="3981227" cy="272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7BB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765835"/>
            <a:ext cx="15116223" cy="103363"/>
            <a:chOff x="0" y="0"/>
            <a:chExt cx="3981227" cy="272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FBD3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869198"/>
            <a:ext cx="15116223" cy="103363"/>
            <a:chOff x="0" y="0"/>
            <a:chExt cx="3981227" cy="272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85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1514616"/>
            <a:ext cx="1536535" cy="910453"/>
            <a:chOff x="0" y="0"/>
            <a:chExt cx="2048713" cy="1213938"/>
          </a:xfrm>
        </p:grpSpPr>
        <p:grpSp>
          <p:nvGrpSpPr>
            <p:cNvPr id="15" name="Group 15"/>
            <p:cNvGrpSpPr/>
            <p:nvPr/>
          </p:nvGrpSpPr>
          <p:grpSpPr>
            <a:xfrm>
              <a:off x="480906" y="0"/>
              <a:ext cx="1567807" cy="1213938"/>
              <a:chOff x="0" y="0"/>
              <a:chExt cx="758752" cy="58749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40453" y="0"/>
              <a:ext cx="1567807" cy="1213938"/>
              <a:chOff x="0" y="0"/>
              <a:chExt cx="758752" cy="58749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0"/>
              <a:ext cx="1567807" cy="1213938"/>
              <a:chOff x="0" y="0"/>
              <a:chExt cx="758752" cy="58749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1022185" y="5269421"/>
            <a:ext cx="7118401" cy="4200290"/>
            <a:chOff x="0" y="0"/>
            <a:chExt cx="1874805" cy="110624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874805" cy="1106249"/>
            </a:xfrm>
            <a:custGeom>
              <a:avLst/>
              <a:gdLst/>
              <a:ahLst/>
              <a:cxnLst/>
              <a:rect l="l" t="t" r="r" b="b"/>
              <a:pathLst>
                <a:path w="1874805" h="1106249">
                  <a:moveTo>
                    <a:pt x="55467" y="0"/>
                  </a:moveTo>
                  <a:lnTo>
                    <a:pt x="1819338" y="0"/>
                  </a:lnTo>
                  <a:cubicBezTo>
                    <a:pt x="1849972" y="0"/>
                    <a:pt x="1874805" y="24834"/>
                    <a:pt x="1874805" y="55467"/>
                  </a:cubicBezTo>
                  <a:lnTo>
                    <a:pt x="1874805" y="1050782"/>
                  </a:lnTo>
                  <a:cubicBezTo>
                    <a:pt x="1874805" y="1065493"/>
                    <a:pt x="1868962" y="1079601"/>
                    <a:pt x="1858559" y="1090003"/>
                  </a:cubicBezTo>
                  <a:cubicBezTo>
                    <a:pt x="1848157" y="1100406"/>
                    <a:pt x="1834049" y="1106249"/>
                    <a:pt x="1819338" y="1106249"/>
                  </a:cubicBezTo>
                  <a:lnTo>
                    <a:pt x="55467" y="1106249"/>
                  </a:lnTo>
                  <a:cubicBezTo>
                    <a:pt x="24834" y="1106249"/>
                    <a:pt x="0" y="1081416"/>
                    <a:pt x="0" y="1050782"/>
                  </a:cubicBezTo>
                  <a:lnTo>
                    <a:pt x="0" y="55467"/>
                  </a:lnTo>
                  <a:cubicBezTo>
                    <a:pt x="0" y="24834"/>
                    <a:pt x="24834" y="0"/>
                    <a:pt x="55467" y="0"/>
                  </a:cubicBezTo>
                  <a:close/>
                </a:path>
              </a:pathLst>
            </a:custGeom>
            <a:solidFill>
              <a:srgbClr val="001959"/>
            </a:solidFill>
          </p:spPr>
          <p:txBody>
            <a:bodyPr/>
            <a:lstStyle/>
            <a:p>
              <a:endParaRPr lang="pt-BR">
                <a:solidFill>
                  <a:srgbClr val="001959"/>
                </a:solidFill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874805" cy="1144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solidFill>
                  <a:srgbClr val="001959"/>
                </a:solidFill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186152" y="2792076"/>
            <a:ext cx="15645401" cy="1836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Associação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Sindirepa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Brasil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reúne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17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entidades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sindicais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patronais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indústria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reparação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veículos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respectivamente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filiadas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junto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às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suas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federações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das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indústrias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fazendo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parte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da CNI –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Confederação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Nacional da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Indústria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lang="en-US" sz="2100" b="1" dirty="0">
              <a:solidFill>
                <a:srgbClr val="001959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940"/>
              </a:lnSpc>
            </a:pPr>
            <a:endParaRPr lang="en-US" sz="2100" b="1" dirty="0">
              <a:solidFill>
                <a:srgbClr val="001959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940"/>
              </a:lnSpc>
            </a:pP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Estão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sob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sua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gestão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responsabilidade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lang="en-US" sz="2100" b="1" dirty="0">
              <a:solidFill>
                <a:srgbClr val="001959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565235" y="1606554"/>
            <a:ext cx="8505491" cy="69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spc="-205">
                <a:solidFill>
                  <a:srgbClr val="00195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ATUAÇÃO SINDIREPA BRASIL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25229" y="5994904"/>
            <a:ext cx="6148535" cy="24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Política </a:t>
            </a:r>
            <a:r>
              <a:rPr lang="en-US" sz="2400" b="1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marL="388623" lvl="1" indent="-194312" algn="l">
              <a:lnSpc>
                <a:spcPts val="3240"/>
              </a:lnSpc>
              <a:buFont typeface="Arial"/>
              <a:buChar char="•"/>
            </a:pPr>
            <a:r>
              <a:rPr lang="en-US" sz="180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Capacitação</a:t>
            </a: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empresarial</a:t>
            </a: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388623" lvl="1" indent="-194312" algn="l">
              <a:lnSpc>
                <a:spcPts val="3240"/>
              </a:lnSpc>
              <a:buFont typeface="Arial"/>
              <a:buChar char="•"/>
            </a:pPr>
            <a:r>
              <a:rPr lang="en-US" sz="180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Capacitação</a:t>
            </a: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técnica</a:t>
            </a:r>
            <a:endParaRPr lang="en-US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88623" lvl="1" indent="-194312" algn="l">
              <a:lnSpc>
                <a:spcPts val="3240"/>
              </a:lnSpc>
              <a:buFont typeface="Arial"/>
              <a:buChar char="•"/>
            </a:pPr>
            <a:r>
              <a:rPr lang="en-US" sz="180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Certificação</a:t>
            </a: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competências</a:t>
            </a: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388623" lvl="1" indent="-194312" algn="l">
              <a:lnSpc>
                <a:spcPts val="3240"/>
              </a:lnSpc>
              <a:buFont typeface="Arial"/>
              <a:buChar char="•"/>
            </a:pPr>
            <a:r>
              <a:rPr lang="en-US" sz="180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Certificação</a:t>
            </a: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180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qualidade</a:t>
            </a: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Normalização</a:t>
            </a: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técnica</a:t>
            </a:r>
            <a:endParaRPr lang="en-US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88623" lvl="1" indent="-194312" algn="l">
              <a:lnSpc>
                <a:spcPts val="3240"/>
              </a:lnSpc>
              <a:buFont typeface="Arial"/>
              <a:buChar char="•"/>
            </a:pPr>
            <a:r>
              <a:rPr lang="en-US" sz="180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Meio</a:t>
            </a: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ambiente</a:t>
            </a:r>
            <a:endParaRPr lang="en-US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8483705" y="3596960"/>
            <a:ext cx="8767833" cy="6526384"/>
            <a:chOff x="0" y="-66014"/>
            <a:chExt cx="2309224" cy="1541186"/>
          </a:xfrm>
        </p:grpSpPr>
        <p:sp>
          <p:nvSpPr>
            <p:cNvPr id="31" name="Freeform 31"/>
            <p:cNvSpPr/>
            <p:nvPr/>
          </p:nvSpPr>
          <p:spPr>
            <a:xfrm>
              <a:off x="0" y="-66014"/>
              <a:ext cx="2309224" cy="1541186"/>
            </a:xfrm>
            <a:custGeom>
              <a:avLst/>
              <a:gdLst/>
              <a:ahLst/>
              <a:cxnLst/>
              <a:rect l="l" t="t" r="r" b="b"/>
              <a:pathLst>
                <a:path w="2285871" h="1106249">
                  <a:moveTo>
                    <a:pt x="45493" y="0"/>
                  </a:moveTo>
                  <a:lnTo>
                    <a:pt x="2240378" y="0"/>
                  </a:lnTo>
                  <a:cubicBezTo>
                    <a:pt x="2252444" y="0"/>
                    <a:pt x="2264015" y="4793"/>
                    <a:pt x="2272546" y="13324"/>
                  </a:cubicBezTo>
                  <a:cubicBezTo>
                    <a:pt x="2281078" y="21856"/>
                    <a:pt x="2285871" y="33427"/>
                    <a:pt x="2285871" y="45493"/>
                  </a:cubicBezTo>
                  <a:lnTo>
                    <a:pt x="2285871" y="1060757"/>
                  </a:lnTo>
                  <a:cubicBezTo>
                    <a:pt x="2285871" y="1072822"/>
                    <a:pt x="2281078" y="1084393"/>
                    <a:pt x="2272546" y="1092925"/>
                  </a:cubicBezTo>
                  <a:cubicBezTo>
                    <a:pt x="2264015" y="1101456"/>
                    <a:pt x="2252444" y="1106249"/>
                    <a:pt x="2240378" y="1106249"/>
                  </a:cubicBezTo>
                  <a:lnTo>
                    <a:pt x="45493" y="1106249"/>
                  </a:lnTo>
                  <a:cubicBezTo>
                    <a:pt x="33427" y="1106249"/>
                    <a:pt x="21856" y="1101456"/>
                    <a:pt x="13324" y="1092925"/>
                  </a:cubicBezTo>
                  <a:cubicBezTo>
                    <a:pt x="4793" y="1084393"/>
                    <a:pt x="0" y="1072822"/>
                    <a:pt x="0" y="1060757"/>
                  </a:cubicBezTo>
                  <a:lnTo>
                    <a:pt x="0" y="45493"/>
                  </a:lnTo>
                  <a:cubicBezTo>
                    <a:pt x="0" y="33427"/>
                    <a:pt x="4793" y="21856"/>
                    <a:pt x="13324" y="13324"/>
                  </a:cubicBezTo>
                  <a:cubicBezTo>
                    <a:pt x="21856" y="4793"/>
                    <a:pt x="33427" y="0"/>
                    <a:pt x="454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285871" cy="1144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8874451" y="4112005"/>
            <a:ext cx="8310744" cy="5201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 err="1">
                <a:solidFill>
                  <a:srgbClr val="1C14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Projetos</a:t>
            </a:r>
            <a:r>
              <a:rPr lang="en-US" sz="2400" b="1" dirty="0">
                <a:solidFill>
                  <a:srgbClr val="1C14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00" b="1" dirty="0" err="1">
                <a:solidFill>
                  <a:srgbClr val="1C14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nacionais</a:t>
            </a:r>
            <a:r>
              <a:rPr lang="en-US" sz="2400" b="1" dirty="0">
                <a:solidFill>
                  <a:srgbClr val="1C14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2400" b="1" dirty="0" err="1">
                <a:solidFill>
                  <a:srgbClr val="1C14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oficiais</a:t>
            </a:r>
            <a:endParaRPr lang="en-US" sz="2400" b="1" dirty="0">
              <a:solidFill>
                <a:srgbClr val="1C1442"/>
              </a:solidFill>
              <a:latin typeface="Open Sans Bold"/>
              <a:ea typeface="Open Sans Bold"/>
              <a:cs typeface="Open Sans Bold"/>
            </a:endParaRPr>
          </a:p>
          <a:p>
            <a:pPr marL="388620" lvl="1" indent="-194310">
              <a:lnSpc>
                <a:spcPts val="2520"/>
              </a:lnSpc>
              <a:buFont typeface="Arial"/>
              <a:buChar char="•"/>
            </a:pPr>
            <a:r>
              <a:rPr lang="en-US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Catálogo</a:t>
            </a:r>
            <a:r>
              <a:rPr lang="en-US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Eletrônico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Autopeças</a:t>
            </a:r>
            <a:endParaRPr lang="en-US" sz="1800" dirty="0">
              <a:solidFill>
                <a:srgbClr val="1C14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94310" lvl="1">
              <a:lnSpc>
                <a:spcPts val="2520"/>
              </a:lnSpc>
            </a:pPr>
            <a:endParaRPr lang="en-US" sz="1800" dirty="0">
              <a:solidFill>
                <a:srgbClr val="1C1442"/>
              </a:solidFill>
              <a:latin typeface="Open Sans"/>
              <a:ea typeface="Open Sans"/>
              <a:cs typeface="Open Sans"/>
            </a:endParaRP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Simulador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cálculo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preço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/hora</a:t>
            </a:r>
            <a:endParaRPr lang="en-US" sz="1800" dirty="0">
              <a:solidFill>
                <a:srgbClr val="1C1442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520"/>
              </a:lnSpc>
            </a:pPr>
            <a:endParaRPr lang="en-US" sz="1800" dirty="0">
              <a:solidFill>
                <a:srgbClr val="1C14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359"/>
              </a:lnSpc>
            </a:pPr>
            <a:r>
              <a:rPr lang="en-US" sz="2400" b="1" dirty="0" err="1">
                <a:solidFill>
                  <a:srgbClr val="1C14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Bandeiras</a:t>
            </a:r>
            <a:r>
              <a:rPr lang="en-US" sz="2400" b="1" dirty="0">
                <a:solidFill>
                  <a:srgbClr val="1C14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00" b="1" dirty="0" err="1">
                <a:solidFill>
                  <a:srgbClr val="1C14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Nacionais</a:t>
            </a:r>
            <a:r>
              <a:rPr lang="en-US" sz="2400" b="1" dirty="0">
                <a:solidFill>
                  <a:srgbClr val="1C14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endParaRPr lang="en-US" sz="2400" b="1" dirty="0">
              <a:solidFill>
                <a:srgbClr val="1C1442"/>
              </a:solidFill>
              <a:latin typeface="Open Sans Bold"/>
              <a:ea typeface="Open Sans Bold"/>
              <a:cs typeface="Open Sans Bold"/>
            </a:endParaRPr>
          </a:p>
          <a:p>
            <a:pPr marL="194310" lvl="1" algn="l"/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Right To Repair</a:t>
            </a:r>
          </a:p>
          <a:p>
            <a:pPr marL="194310" lvl="1" algn="l"/>
            <a:endParaRPr lang="en-US" dirty="0"/>
          </a:p>
          <a:p>
            <a:pPr marL="194310" lvl="1"/>
            <a:r>
              <a:rPr lang="en-US" dirty="0" err="1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Capacitação</a:t>
            </a:r>
            <a:r>
              <a:rPr lang="en-US" dirty="0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 de </a:t>
            </a:r>
            <a:r>
              <a:rPr lang="en-US" dirty="0" err="1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Mão</a:t>
            </a:r>
            <a:r>
              <a:rPr lang="en-US" dirty="0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 de </a:t>
            </a:r>
            <a:r>
              <a:rPr lang="en-US" dirty="0" err="1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Obra</a:t>
            </a:r>
            <a:r>
              <a:rPr lang="en-US" dirty="0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 (</a:t>
            </a:r>
            <a:r>
              <a:rPr lang="en-US" dirty="0" err="1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disponibilidade</a:t>
            </a:r>
            <a:r>
              <a:rPr lang="en-US" dirty="0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 de </a:t>
            </a:r>
            <a:r>
              <a:rPr lang="en-US" dirty="0" err="1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vaga</a:t>
            </a:r>
            <a:r>
              <a:rPr lang="en-US" dirty="0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)</a:t>
            </a:r>
          </a:p>
          <a:p>
            <a:pPr marL="194310" lvl="1"/>
            <a:endParaRPr lang="en-US" dirty="0">
              <a:solidFill>
                <a:srgbClr val="1C14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94310" lvl="1"/>
            <a:r>
              <a:rPr lang="en-US" dirty="0" err="1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Reparação</a:t>
            </a:r>
            <a:r>
              <a:rPr lang="en-US" dirty="0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 de </a:t>
            </a:r>
            <a:r>
              <a:rPr lang="en-US" dirty="0" err="1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Veículos</a:t>
            </a:r>
            <a:r>
              <a:rPr lang="en-US" dirty="0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 com </a:t>
            </a:r>
            <a:r>
              <a:rPr lang="en-US" dirty="0" err="1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novas</a:t>
            </a:r>
            <a:r>
              <a:rPr lang="en-US" dirty="0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matrizes</a:t>
            </a:r>
            <a:r>
              <a:rPr lang="en-US" dirty="0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energéticas</a:t>
            </a:r>
            <a:r>
              <a:rPr lang="en-US" dirty="0">
                <a:solidFill>
                  <a:srgbClr val="1C1442"/>
                </a:solidFill>
                <a:latin typeface="Open Sans"/>
                <a:ea typeface="Open Sans"/>
                <a:cs typeface="Open Sans"/>
              </a:rPr>
              <a:t>.</a:t>
            </a:r>
          </a:p>
          <a:p>
            <a:pPr marL="194310" lvl="1"/>
            <a:endParaRPr lang="en-US" dirty="0">
              <a:solidFill>
                <a:srgbClr val="1C14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94310" lvl="1" algn="l"/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Movimento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Colisão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Brasil</a:t>
            </a:r>
            <a:endParaRPr lang="en-US" sz="1800" dirty="0">
              <a:solidFill>
                <a:srgbClr val="1C14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94310" lvl="1" algn="l"/>
            <a:endParaRPr lang="en-US" sz="1800" dirty="0">
              <a:solidFill>
                <a:srgbClr val="1C1442"/>
              </a:solidFill>
              <a:latin typeface="Open Sans"/>
              <a:ea typeface="Open Sans"/>
              <a:cs typeface="Open Sans"/>
            </a:endParaRPr>
          </a:p>
          <a:p>
            <a:pPr marL="194310" lvl="1" algn="l"/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Combate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ao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mercado </a:t>
            </a:r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ilícito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plataforma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comércio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eletrônic</a:t>
            </a:r>
            <a:r>
              <a:rPr lang="en-US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endParaRPr lang="en-US" dirty="0">
              <a:solidFill>
                <a:srgbClr val="1C14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94310" lvl="1" algn="l"/>
            <a:r>
              <a:rPr lang="en-US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en-US" sz="1800" dirty="0">
              <a:solidFill>
                <a:srgbClr val="1C14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94310" lvl="1" algn="l"/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Inspeção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Técnica </a:t>
            </a:r>
            <a:r>
              <a:rPr lang="en-US" sz="1800" dirty="0" err="1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Veicular</a:t>
            </a:r>
            <a:r>
              <a:rPr lang="en-US" sz="1800" dirty="0">
                <a:solidFill>
                  <a:srgbClr val="1C14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en-US" sz="1800" dirty="0">
              <a:solidFill>
                <a:srgbClr val="1C1442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80E17-26C4-957C-FA22-C6FB16B0E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>
            <a:extLst>
              <a:ext uri="{FF2B5EF4-FFF2-40B4-BE49-F238E27FC236}">
                <a16:creationId xmlns:a16="http://schemas.microsoft.com/office/drawing/2014/main" id="{A3A25B03-4BA1-49F2-540E-EBB87DCC7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10286999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2D70D4D3-CF0D-4400-769C-573A49EEC186}"/>
              </a:ext>
            </a:extLst>
          </p:cNvPr>
          <p:cNvSpPr/>
          <p:nvPr/>
        </p:nvSpPr>
        <p:spPr>
          <a:xfrm>
            <a:off x="15455395" y="597972"/>
            <a:ext cx="1803905" cy="430728"/>
          </a:xfrm>
          <a:custGeom>
            <a:avLst/>
            <a:gdLst/>
            <a:ahLst/>
            <a:cxnLst/>
            <a:rect l="l" t="t" r="r" b="b"/>
            <a:pathLst>
              <a:path w="1803905" h="430728">
                <a:moveTo>
                  <a:pt x="0" y="0"/>
                </a:moveTo>
                <a:lnTo>
                  <a:pt x="1803905" y="0"/>
                </a:lnTo>
                <a:lnTo>
                  <a:pt x="1803905" y="430728"/>
                </a:lnTo>
                <a:lnTo>
                  <a:pt x="0" y="430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10D388F1-2283-2491-71FA-2C9F7C26EABF}"/>
              </a:ext>
            </a:extLst>
          </p:cNvPr>
          <p:cNvGrpSpPr/>
          <p:nvPr/>
        </p:nvGrpSpPr>
        <p:grpSpPr>
          <a:xfrm>
            <a:off x="0" y="662472"/>
            <a:ext cx="15116223" cy="103363"/>
            <a:chOff x="0" y="0"/>
            <a:chExt cx="3981227" cy="2722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A278FAC-EBD0-5A78-7389-C61072F5116A}"/>
                </a:ext>
              </a:extLst>
            </p:cNvPr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7BB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6CC763A-6BC1-822C-CBAC-261DD835DB59}"/>
                </a:ext>
              </a:extLst>
            </p:cNvPr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142469A3-3030-6E99-798A-A73B917BF7DE}"/>
              </a:ext>
            </a:extLst>
          </p:cNvPr>
          <p:cNvGrpSpPr/>
          <p:nvPr/>
        </p:nvGrpSpPr>
        <p:grpSpPr>
          <a:xfrm>
            <a:off x="0" y="765835"/>
            <a:ext cx="15116223" cy="103363"/>
            <a:chOff x="0" y="0"/>
            <a:chExt cx="3981227" cy="2722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9E38B18-C1E4-7140-36DD-63F9E5D1E0D2}"/>
                </a:ext>
              </a:extLst>
            </p:cNvPr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FBD3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0F98F63-940D-876E-1FF1-2247EC59F178}"/>
                </a:ext>
              </a:extLst>
            </p:cNvPr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7C5F989-3A0C-7FCB-13F6-8108ECF9561E}"/>
              </a:ext>
            </a:extLst>
          </p:cNvPr>
          <p:cNvGrpSpPr/>
          <p:nvPr/>
        </p:nvGrpSpPr>
        <p:grpSpPr>
          <a:xfrm>
            <a:off x="0" y="869198"/>
            <a:ext cx="15116223" cy="103363"/>
            <a:chOff x="0" y="0"/>
            <a:chExt cx="3981227" cy="27223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9C0D5C3-B60D-EF7B-C6BF-C81CAAB0ACE9}"/>
                </a:ext>
              </a:extLst>
            </p:cNvPr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85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8B26C5E2-C16B-DD1D-371B-D135F7B9E63D}"/>
                </a:ext>
              </a:extLst>
            </p:cNvPr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0CBDC0C2-3383-5822-05AF-F5B6C2B0AD0E}"/>
              </a:ext>
            </a:extLst>
          </p:cNvPr>
          <p:cNvGrpSpPr/>
          <p:nvPr/>
        </p:nvGrpSpPr>
        <p:grpSpPr>
          <a:xfrm>
            <a:off x="1028700" y="1514616"/>
            <a:ext cx="1536535" cy="910453"/>
            <a:chOff x="0" y="0"/>
            <a:chExt cx="2048713" cy="1213938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E1DF1AE2-5CF6-C87E-095B-6EE4DA958356}"/>
                </a:ext>
              </a:extLst>
            </p:cNvPr>
            <p:cNvGrpSpPr/>
            <p:nvPr/>
          </p:nvGrpSpPr>
          <p:grpSpPr>
            <a:xfrm>
              <a:off x="480906" y="0"/>
              <a:ext cx="1567807" cy="1213938"/>
              <a:chOff x="0" y="0"/>
              <a:chExt cx="758752" cy="587494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831B3B5E-452A-3853-412F-8A71834FD707}"/>
                  </a:ext>
                </a:extLst>
              </p:cNvPr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E10C45C0-C86B-95A1-8760-66005DCA9ED3}"/>
                  </a:ext>
                </a:extLst>
              </p:cNvPr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79D4D239-19CE-0D02-90FA-E40D7453CAE8}"/>
                </a:ext>
              </a:extLst>
            </p:cNvPr>
            <p:cNvGrpSpPr/>
            <p:nvPr/>
          </p:nvGrpSpPr>
          <p:grpSpPr>
            <a:xfrm>
              <a:off x="240453" y="0"/>
              <a:ext cx="1567807" cy="1213938"/>
              <a:chOff x="0" y="0"/>
              <a:chExt cx="758752" cy="587494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103A14DB-F2F0-AB28-AF41-B7BD6287C083}"/>
                  </a:ext>
                </a:extLst>
              </p:cNvPr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D8494F1C-0423-FB78-8617-0F9CFD4C2F67}"/>
                  </a:ext>
                </a:extLst>
              </p:cNvPr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5C49D9F7-6A85-5FE2-964B-A2C10F699954}"/>
                </a:ext>
              </a:extLst>
            </p:cNvPr>
            <p:cNvGrpSpPr/>
            <p:nvPr/>
          </p:nvGrpSpPr>
          <p:grpSpPr>
            <a:xfrm>
              <a:off x="0" y="0"/>
              <a:ext cx="1567807" cy="1213938"/>
              <a:chOff x="0" y="0"/>
              <a:chExt cx="758752" cy="587494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1CD82C49-85B8-C80A-C5A8-538591BAC953}"/>
                  </a:ext>
                </a:extLst>
              </p:cNvPr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703F84E7-1D3F-27D4-57A3-5A089CF0CE92}"/>
                  </a:ext>
                </a:extLst>
              </p:cNvPr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2" name="TextBox 32">
            <a:extLst>
              <a:ext uri="{FF2B5EF4-FFF2-40B4-BE49-F238E27FC236}">
                <a16:creationId xmlns:a16="http://schemas.microsoft.com/office/drawing/2014/main" id="{47970115-2320-B80F-02C3-3C07074D037E}"/>
              </a:ext>
            </a:extLst>
          </p:cNvPr>
          <p:cNvSpPr txBox="1"/>
          <p:nvPr/>
        </p:nvSpPr>
        <p:spPr>
          <a:xfrm>
            <a:off x="2565235" y="1606554"/>
            <a:ext cx="8505491" cy="100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00" spc="-205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 Extra Bold"/>
              </a:rPr>
              <a:t>O </a:t>
            </a:r>
            <a:r>
              <a:rPr lang="en-US" sz="2100" b="1" spc="-205">
                <a:solidFill>
                  <a:srgbClr val="001959"/>
                </a:solidFill>
                <a:latin typeface="Open Sans Bold"/>
                <a:ea typeface="Open Sans Bold"/>
                <a:cs typeface="Open Sans Bold"/>
                <a:sym typeface="Open Sans Extra Bold"/>
              </a:rPr>
              <a:t>1º CONGRESSO DA REPARAÇÃO DE VEÍCULOS NO BRASIL</a:t>
            </a:r>
            <a:r>
              <a:rPr lang="en-US" sz="2100" spc="-205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 Extra Bold"/>
              </a:rPr>
              <a:t> </a:t>
            </a:r>
            <a:endParaRPr lang="en-US" sz="2100" spc="-205">
              <a:solidFill>
                <a:srgbClr val="000000"/>
              </a:solidFill>
              <a:latin typeface="Open Sans"/>
              <a:ea typeface="Open Sans"/>
              <a:cs typeface="Open Sans"/>
              <a:sym typeface="Open Sans Extra Bold"/>
            </a:endParaRPr>
          </a:p>
          <a:p>
            <a:pPr algn="l">
              <a:lnSpc>
                <a:spcPts val="5740"/>
              </a:lnSpc>
            </a:pPr>
            <a:endParaRPr lang="en-US" sz="4100" spc="-205">
              <a:solidFill>
                <a:srgbClr val="001959"/>
              </a:solidFill>
              <a:latin typeface="Open Sans Extra Bold"/>
              <a:ea typeface="Open Sans Extra Bold"/>
              <a:cs typeface="Open Sans Extra Bold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1F3A08DC-E6A6-8A64-E442-241BDD40A851}"/>
              </a:ext>
            </a:extLst>
          </p:cNvPr>
          <p:cNvSpPr/>
          <p:nvPr/>
        </p:nvSpPr>
        <p:spPr>
          <a:xfrm>
            <a:off x="5842201" y="-1150833"/>
            <a:ext cx="13037962" cy="13107369"/>
          </a:xfrm>
          <a:prstGeom prst="rect">
            <a:avLst/>
          </a:prstGeom>
          <a:blipFill dpi="0" rotWithShape="1">
            <a:blip r:embed="rId5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F9944F2F-C9A4-1C60-E90A-545F6FAD33B6}"/>
              </a:ext>
            </a:extLst>
          </p:cNvPr>
          <p:cNvSpPr txBox="1"/>
          <p:nvPr/>
        </p:nvSpPr>
        <p:spPr>
          <a:xfrm>
            <a:off x="2529370" y="1613797"/>
            <a:ext cx="11559210" cy="238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endParaRPr lang="en-US" sz="2100" b="1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 fontAlgn="base"/>
            <a:r>
              <a:rPr lang="en-US" sz="21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Aconteceu </a:t>
            </a:r>
            <a:r>
              <a:rPr lang="en-US" sz="21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21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Agosto 2024 </a:t>
            </a:r>
            <a:r>
              <a:rPr lang="pt-BR" sz="2100" b="1">
                <a:solidFill>
                  <a:srgbClr val="001959"/>
                </a:solidFill>
                <a:latin typeface="Open Sans"/>
                <a:ea typeface="Open Sans"/>
                <a:cs typeface="Open Sans"/>
              </a:rPr>
              <a:t>foi um sucesso absoluto, reunindo grandes nomes do setor automotivo em um evento memorável.</a:t>
            </a:r>
          </a:p>
          <a:p>
            <a:pPr algn="l" fontAlgn="base"/>
            <a:r>
              <a:rPr lang="pt-BR" sz="2100" b="1">
                <a:solidFill>
                  <a:srgbClr val="001959"/>
                </a:solidFill>
                <a:latin typeface="Open Sans"/>
                <a:ea typeface="Open Sans"/>
                <a:cs typeface="Open Sans"/>
              </a:rPr>
              <a:t>Confira abaixo as imagens que capturam os melhores momentos do congresso e assista ao vídeo oficial do evento.</a:t>
            </a:r>
          </a:p>
          <a:p>
            <a:pPr algn="just">
              <a:lnSpc>
                <a:spcPts val="2940"/>
              </a:lnSpc>
            </a:pPr>
            <a:endParaRPr lang="en-US" sz="2100" b="1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2100" b="1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7046F45-CDCA-3ED3-950A-BE4B00A06BA9}"/>
              </a:ext>
            </a:extLst>
          </p:cNvPr>
          <p:cNvSpPr txBox="1"/>
          <p:nvPr/>
        </p:nvSpPr>
        <p:spPr>
          <a:xfrm>
            <a:off x="2526373" y="3402166"/>
            <a:ext cx="11433077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dirty="0">
                <a:hlinkClick r:id="rId6"/>
              </a:rPr>
              <a:t>https://www.youtube.com/watch?v=eo5AO6eYGdk&amp;embeds_referring_euri=https%3A%2F%2Fwww.sindirepabrasil.org.br%2F&amp;embeds_referring_origin=https%3A%2F%2Fwww.sindirepabrasil.org.br</a:t>
            </a:r>
            <a:endParaRPr lang="pt-BR" dirty="0"/>
          </a:p>
          <a:p>
            <a:endParaRPr lang="pt-BR" sz="1400" dirty="0">
              <a:cs typeface="Calibri"/>
            </a:endParaRPr>
          </a:p>
        </p:txBody>
      </p:sp>
      <p:pic>
        <p:nvPicPr>
          <p:cNvPr id="2" name="Mídia Online 1" descr="O 1º Congresso da Reparação de Veículos do Sindirepa Brasil Foi um Sucesso ! Confira como foi">
            <a:hlinkClick r:id="" action="ppaction://media"/>
            <a:extLst>
              <a:ext uri="{FF2B5EF4-FFF2-40B4-BE49-F238E27FC236}">
                <a16:creationId xmlns:a16="http://schemas.microsoft.com/office/drawing/2014/main" id="{4695820C-E35F-1002-6640-0482A51F1B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107290" y="4262743"/>
            <a:ext cx="10370710" cy="585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7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>
            <a:extLst>
              <a:ext uri="{FF2B5EF4-FFF2-40B4-BE49-F238E27FC236}">
                <a16:creationId xmlns:a16="http://schemas.microsoft.com/office/drawing/2014/main" id="{A372B460-43E8-FBF4-6671-181BD9408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1028699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5455395" y="597972"/>
            <a:ext cx="1803905" cy="430728"/>
          </a:xfrm>
          <a:custGeom>
            <a:avLst/>
            <a:gdLst/>
            <a:ahLst/>
            <a:cxnLst/>
            <a:rect l="l" t="t" r="r" b="b"/>
            <a:pathLst>
              <a:path w="1803905" h="430728">
                <a:moveTo>
                  <a:pt x="0" y="0"/>
                </a:moveTo>
                <a:lnTo>
                  <a:pt x="1803905" y="0"/>
                </a:lnTo>
                <a:lnTo>
                  <a:pt x="1803905" y="430728"/>
                </a:lnTo>
                <a:lnTo>
                  <a:pt x="0" y="430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0" y="662472"/>
            <a:ext cx="15116223" cy="103363"/>
            <a:chOff x="0" y="0"/>
            <a:chExt cx="3981227" cy="272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7BB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765835"/>
            <a:ext cx="15116223" cy="103363"/>
            <a:chOff x="0" y="0"/>
            <a:chExt cx="3981227" cy="272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FBD3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869198"/>
            <a:ext cx="15116223" cy="103363"/>
            <a:chOff x="0" y="0"/>
            <a:chExt cx="3981227" cy="272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85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1514616"/>
            <a:ext cx="1536535" cy="910453"/>
            <a:chOff x="0" y="0"/>
            <a:chExt cx="2048713" cy="1213938"/>
          </a:xfrm>
        </p:grpSpPr>
        <p:grpSp>
          <p:nvGrpSpPr>
            <p:cNvPr id="23" name="Group 23"/>
            <p:cNvGrpSpPr/>
            <p:nvPr/>
          </p:nvGrpSpPr>
          <p:grpSpPr>
            <a:xfrm>
              <a:off x="480906" y="0"/>
              <a:ext cx="1567807" cy="1213938"/>
              <a:chOff x="0" y="0"/>
              <a:chExt cx="758752" cy="5874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40453" y="0"/>
              <a:ext cx="1567807" cy="1213938"/>
              <a:chOff x="0" y="0"/>
              <a:chExt cx="758752" cy="5874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1567807" cy="1213938"/>
              <a:chOff x="0" y="0"/>
              <a:chExt cx="758752" cy="58749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2" name="TextBox 32"/>
          <p:cNvSpPr txBox="1"/>
          <p:nvPr/>
        </p:nvSpPr>
        <p:spPr>
          <a:xfrm>
            <a:off x="2565235" y="1606554"/>
            <a:ext cx="8505491" cy="100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00" spc="-205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 Extra Bold"/>
              </a:rPr>
              <a:t>O </a:t>
            </a:r>
            <a:r>
              <a:rPr lang="en-US" sz="2100" b="1" spc="-205">
                <a:solidFill>
                  <a:srgbClr val="001959"/>
                </a:solidFill>
                <a:latin typeface="Open Sans Bold"/>
                <a:ea typeface="Open Sans Bold"/>
                <a:cs typeface="Open Sans Bold"/>
                <a:sym typeface="Open Sans Extra Bold"/>
              </a:rPr>
              <a:t>1º CONGRESSO DA REPARAÇÃO DE VEÍCULOS NO BRASIL</a:t>
            </a:r>
            <a:r>
              <a:rPr lang="en-US" sz="2100" spc="-205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 Extra Bold"/>
              </a:rPr>
              <a:t> </a:t>
            </a:r>
            <a:endParaRPr lang="en-US" sz="2100" spc="-205">
              <a:solidFill>
                <a:srgbClr val="000000"/>
              </a:solidFill>
              <a:latin typeface="Open Sans"/>
              <a:ea typeface="Open Sans"/>
              <a:cs typeface="Open Sans"/>
              <a:sym typeface="Open Sans Extra Bold"/>
            </a:endParaRPr>
          </a:p>
          <a:p>
            <a:pPr algn="l">
              <a:lnSpc>
                <a:spcPts val="5740"/>
              </a:lnSpc>
            </a:pPr>
            <a:endParaRPr lang="en-US" sz="4100" spc="-205">
              <a:solidFill>
                <a:srgbClr val="001959"/>
              </a:solidFill>
              <a:latin typeface="Open Sans Extra Bold"/>
              <a:ea typeface="Open Sans Extra Bold"/>
              <a:cs typeface="Open Sans Extra Bold"/>
            </a:endParaRPr>
          </a:p>
        </p:txBody>
      </p:sp>
      <p:pic>
        <p:nvPicPr>
          <p:cNvPr id="19" name="Imagem 18" descr="Auditório com pessoas sentadas&#10;&#10;Descrição gerada automaticamente">
            <a:extLst>
              <a:ext uri="{FF2B5EF4-FFF2-40B4-BE49-F238E27FC236}">
                <a16:creationId xmlns:a16="http://schemas.microsoft.com/office/drawing/2014/main" id="{8ACC0F81-94BC-114C-1DF7-F4FA6AC69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67" y="4907824"/>
            <a:ext cx="3489197" cy="2322093"/>
          </a:xfrm>
          <a:prstGeom prst="rect">
            <a:avLst/>
          </a:prstGeom>
        </p:spPr>
      </p:pic>
      <p:pic>
        <p:nvPicPr>
          <p:cNvPr id="40" name="Imagem 39" descr="Pessoas sentadas ao redor de um aeroporto&#10;&#10;Descrição gerada automaticamente com confiança média">
            <a:extLst>
              <a:ext uri="{FF2B5EF4-FFF2-40B4-BE49-F238E27FC236}">
                <a16:creationId xmlns:a16="http://schemas.microsoft.com/office/drawing/2014/main" id="{91A22241-25A4-4F77-6872-786CAABA5D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162" y="7496725"/>
            <a:ext cx="3518020" cy="2347928"/>
          </a:xfrm>
          <a:prstGeom prst="rect">
            <a:avLst/>
          </a:prstGeom>
        </p:spPr>
      </p:pic>
      <p:pic>
        <p:nvPicPr>
          <p:cNvPr id="42" name="Imagem 41" descr="Grupo de pessoas em um evento&#10;&#10;Descrição gerada automaticamente">
            <a:extLst>
              <a:ext uri="{FF2B5EF4-FFF2-40B4-BE49-F238E27FC236}">
                <a16:creationId xmlns:a16="http://schemas.microsoft.com/office/drawing/2014/main" id="{DB1713BE-34A7-F497-EDB3-496A43B68C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06" y="7526681"/>
            <a:ext cx="3518019" cy="2347928"/>
          </a:xfrm>
          <a:prstGeom prst="rect">
            <a:avLst/>
          </a:prstGeom>
        </p:spPr>
      </p:pic>
      <p:pic>
        <p:nvPicPr>
          <p:cNvPr id="46" name="Imagem 45" descr="Homem sentado em poltrona azul&#10;&#10;Descrição gerada automaticamente com confiança baixa">
            <a:extLst>
              <a:ext uri="{FF2B5EF4-FFF2-40B4-BE49-F238E27FC236}">
                <a16:creationId xmlns:a16="http://schemas.microsoft.com/office/drawing/2014/main" id="{E9DA53A2-CD36-F871-8788-1988B935EC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624" y="4885485"/>
            <a:ext cx="3548812" cy="2365137"/>
          </a:xfrm>
          <a:prstGeom prst="rect">
            <a:avLst/>
          </a:prstGeom>
        </p:spPr>
      </p:pic>
      <p:pic>
        <p:nvPicPr>
          <p:cNvPr id="3" name="Imagem 2" descr="Pessoas assistindo músicos no teto&#10;&#10;Descrição gerada automaticamente com confiança média">
            <a:extLst>
              <a:ext uri="{FF2B5EF4-FFF2-40B4-BE49-F238E27FC236}">
                <a16:creationId xmlns:a16="http://schemas.microsoft.com/office/drawing/2014/main" id="{ECDA1F9A-A6D8-4407-8DCF-0344DACA69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92" y="4984857"/>
            <a:ext cx="3401497" cy="2273748"/>
          </a:xfrm>
          <a:prstGeom prst="rect">
            <a:avLst/>
          </a:prstGeom>
        </p:spPr>
      </p:pic>
      <p:pic>
        <p:nvPicPr>
          <p:cNvPr id="16" name="Imagem 15" descr="Uma imagem contendo no interior, teto, pessoa, homem&#10;&#10;Descrição gerada automaticamente">
            <a:extLst>
              <a:ext uri="{FF2B5EF4-FFF2-40B4-BE49-F238E27FC236}">
                <a16:creationId xmlns:a16="http://schemas.microsoft.com/office/drawing/2014/main" id="{C23927C0-A937-B52A-4618-655DCD96B1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808" y="7526308"/>
            <a:ext cx="3039292" cy="1957607"/>
          </a:xfrm>
          <a:prstGeom prst="rect">
            <a:avLst/>
          </a:prstGeom>
        </p:spPr>
      </p:pic>
      <p:pic>
        <p:nvPicPr>
          <p:cNvPr id="21" name="Imagem 20" descr="Pessoas sentadas ao redor de uma multidão&#10;&#10;Descrição gerada automaticamente com confiança média">
            <a:extLst>
              <a:ext uri="{FF2B5EF4-FFF2-40B4-BE49-F238E27FC236}">
                <a16:creationId xmlns:a16="http://schemas.microsoft.com/office/drawing/2014/main" id="{E5915FD2-1ED6-5E3E-A846-42718C641F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340" y="7593543"/>
            <a:ext cx="3534901" cy="2282977"/>
          </a:xfrm>
          <a:prstGeom prst="rect">
            <a:avLst/>
          </a:pr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8AAB12EE-D7A8-7811-5844-6D98F3754FE1}"/>
              </a:ext>
            </a:extLst>
          </p:cNvPr>
          <p:cNvSpPr/>
          <p:nvPr/>
        </p:nvSpPr>
        <p:spPr>
          <a:xfrm>
            <a:off x="5842201" y="-1150833"/>
            <a:ext cx="13037962" cy="13107369"/>
          </a:xfrm>
          <a:prstGeom prst="rect">
            <a:avLst/>
          </a:prstGeom>
          <a:blipFill dpi="0" rotWithShape="1">
            <a:blip r:embed="rId11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Tela de computador com texto preto sobre fundo azul&#10;&#10;Descrição gerada automaticamente com confiança baixa">
            <a:extLst>
              <a:ext uri="{FF2B5EF4-FFF2-40B4-BE49-F238E27FC236}">
                <a16:creationId xmlns:a16="http://schemas.microsoft.com/office/drawing/2014/main" id="{B4379407-4434-23DE-A27E-FFF2A6B513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9" t="3615" r="11423"/>
          <a:stretch/>
        </p:blipFill>
        <p:spPr>
          <a:xfrm>
            <a:off x="13096429" y="4543877"/>
            <a:ext cx="3400563" cy="2760683"/>
          </a:xfrm>
          <a:prstGeom prst="rect">
            <a:avLst/>
          </a:prstGeom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id="{03EB0757-FD09-22A6-9C4E-0B7EA173604E}"/>
              </a:ext>
            </a:extLst>
          </p:cNvPr>
          <p:cNvSpPr txBox="1"/>
          <p:nvPr/>
        </p:nvSpPr>
        <p:spPr>
          <a:xfrm>
            <a:off x="2529370" y="1613797"/>
            <a:ext cx="11559210" cy="238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endParaRPr lang="en-US" sz="2100" b="1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 fontAlgn="base"/>
            <a:r>
              <a:rPr lang="en-US" sz="21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Aconteceu </a:t>
            </a:r>
            <a:r>
              <a:rPr lang="en-US" sz="21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21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Agosto 2024 </a:t>
            </a:r>
            <a:r>
              <a:rPr lang="pt-BR" sz="2100" b="1">
                <a:solidFill>
                  <a:srgbClr val="001959"/>
                </a:solidFill>
                <a:latin typeface="Open Sans"/>
                <a:ea typeface="Open Sans"/>
                <a:cs typeface="Open Sans"/>
              </a:rPr>
              <a:t>foi um sucesso absoluto, reunindo grandes nomes do setor automotivo em um evento memorável.</a:t>
            </a:r>
          </a:p>
          <a:p>
            <a:pPr algn="l" fontAlgn="base"/>
            <a:r>
              <a:rPr lang="pt-BR" sz="2100" b="1">
                <a:solidFill>
                  <a:srgbClr val="001959"/>
                </a:solidFill>
                <a:latin typeface="Open Sans"/>
                <a:ea typeface="Open Sans"/>
                <a:cs typeface="Open Sans"/>
              </a:rPr>
              <a:t>Confira abaixo as imagens que capturam os melhores momentos do congresso e assista ao vídeo oficial do evento.</a:t>
            </a:r>
          </a:p>
          <a:p>
            <a:pPr algn="just">
              <a:lnSpc>
                <a:spcPts val="2940"/>
              </a:lnSpc>
            </a:pPr>
            <a:endParaRPr lang="en-US" sz="2100" b="1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2100" b="1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8827A5EB-75A0-424A-A2EB-52C1BF1735F4}"/>
              </a:ext>
            </a:extLst>
          </p:cNvPr>
          <p:cNvSpPr txBox="1"/>
          <p:nvPr/>
        </p:nvSpPr>
        <p:spPr>
          <a:xfrm>
            <a:off x="2526373" y="3402166"/>
            <a:ext cx="11433077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dirty="0">
                <a:hlinkClick r:id="rId13"/>
              </a:rPr>
              <a:t>https://www.youtube.com/watch?v=eo5AO6eYGdk&amp;embeds_referring_euri=https%3A%2F%2Fwww.sindirepabrasil.org.br%2F&amp;embeds_referring_origin=https%3A%2F%2Fwww.sindirepabrasil.org.br</a:t>
            </a:r>
            <a:endParaRPr lang="pt-BR" dirty="0"/>
          </a:p>
          <a:p>
            <a:endParaRPr lang="pt-BR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5075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>
            <a:extLst>
              <a:ext uri="{FF2B5EF4-FFF2-40B4-BE49-F238E27FC236}">
                <a16:creationId xmlns:a16="http://schemas.microsoft.com/office/drawing/2014/main" id="{A372B460-43E8-FBF4-6671-181BD9408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20" y="1"/>
            <a:ext cx="18288000" cy="10286999"/>
          </a:xfrm>
          <a:prstGeom prst="rect">
            <a:avLst/>
          </a:pr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8AAB12EE-D7A8-7811-5844-6D98F3754FE1}"/>
              </a:ext>
            </a:extLst>
          </p:cNvPr>
          <p:cNvSpPr/>
          <p:nvPr/>
        </p:nvSpPr>
        <p:spPr>
          <a:xfrm>
            <a:off x="6103726" y="-1781853"/>
            <a:ext cx="13037962" cy="13107369"/>
          </a:xfrm>
          <a:prstGeom prst="rect">
            <a:avLst/>
          </a:pr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608076" y="3643119"/>
            <a:ext cx="10900264" cy="4811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Sindirepa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Brasil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apresenta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nesta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segunda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edição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uma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ótima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oportunidade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para a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sua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empresa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destacar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como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líder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pensamento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inovação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no mercado.</a:t>
            </a:r>
            <a:endParaRPr lang="pt-BR" dirty="0">
              <a:solidFill>
                <a:srgbClr val="000000"/>
              </a:solidFill>
              <a:latin typeface="Calibri"/>
              <a:ea typeface="Calibri"/>
              <a:cs typeface="Calibri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2100" b="1" dirty="0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en-US" sz="2100" b="1" dirty="0">
                <a:solidFill>
                  <a:srgbClr val="0019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2º CONGRESSO DA REPARAÇÃO DE VEÍCULOS NO BRASIL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reunirá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especialistas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renomados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inovadores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profissionais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influentes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promovendo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um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espaço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diálogo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enriquecedor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compartilhamento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conhecimento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avançado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networking de alto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nível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lang="pt-BR" dirty="0">
              <a:solidFill>
                <a:srgbClr val="000000"/>
              </a:solidFill>
              <a:latin typeface="Calibri"/>
              <a:ea typeface="Calibri"/>
              <a:cs typeface="Calibri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2100" b="1" dirty="0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visibilidade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o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engajamento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que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sua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marca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alcançará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apoiar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este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evento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incomparáveis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abrindo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portas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novas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parcerias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negócios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fortalecendo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sua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posição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no mercado 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criando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conexões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valiosas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com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líderes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opinião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potenciais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clientes</a:t>
            </a:r>
            <a:r>
              <a:rPr lang="en-US" sz="21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pt-BR" dirty="0">
              <a:ea typeface="Calibri"/>
              <a:cs typeface="Calibri"/>
            </a:endParaRPr>
          </a:p>
          <a:p>
            <a:pPr algn="just">
              <a:lnSpc>
                <a:spcPts val="2940"/>
              </a:lnSpc>
            </a:pPr>
            <a:endParaRPr lang="en-US" sz="2100" b="1" dirty="0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455395" y="597972"/>
            <a:ext cx="1803905" cy="430728"/>
          </a:xfrm>
          <a:custGeom>
            <a:avLst/>
            <a:gdLst/>
            <a:ahLst/>
            <a:cxnLst/>
            <a:rect l="l" t="t" r="r" b="b"/>
            <a:pathLst>
              <a:path w="1803905" h="430728">
                <a:moveTo>
                  <a:pt x="0" y="0"/>
                </a:moveTo>
                <a:lnTo>
                  <a:pt x="1803905" y="0"/>
                </a:lnTo>
                <a:lnTo>
                  <a:pt x="1803905" y="430728"/>
                </a:lnTo>
                <a:lnTo>
                  <a:pt x="0" y="430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0" y="662472"/>
            <a:ext cx="15116223" cy="103363"/>
            <a:chOff x="0" y="0"/>
            <a:chExt cx="3981227" cy="272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7BB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765835"/>
            <a:ext cx="15116223" cy="103363"/>
            <a:chOff x="0" y="0"/>
            <a:chExt cx="3981227" cy="272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FBD3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" y="894166"/>
            <a:ext cx="15116223" cy="103363"/>
            <a:chOff x="0" y="0"/>
            <a:chExt cx="3981227" cy="272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85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1514616"/>
            <a:ext cx="1536535" cy="910453"/>
            <a:chOff x="0" y="0"/>
            <a:chExt cx="2048713" cy="1213938"/>
          </a:xfrm>
        </p:grpSpPr>
        <p:grpSp>
          <p:nvGrpSpPr>
            <p:cNvPr id="23" name="Group 23"/>
            <p:cNvGrpSpPr/>
            <p:nvPr/>
          </p:nvGrpSpPr>
          <p:grpSpPr>
            <a:xfrm>
              <a:off x="480906" y="0"/>
              <a:ext cx="1567807" cy="1213938"/>
              <a:chOff x="0" y="0"/>
              <a:chExt cx="758752" cy="5874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40453" y="0"/>
              <a:ext cx="1567807" cy="1213938"/>
              <a:chOff x="0" y="0"/>
              <a:chExt cx="758752" cy="5874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1567807" cy="1213938"/>
              <a:chOff x="0" y="0"/>
              <a:chExt cx="758752" cy="58749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2" name="TextBox 32"/>
          <p:cNvSpPr txBox="1"/>
          <p:nvPr/>
        </p:nvSpPr>
        <p:spPr>
          <a:xfrm>
            <a:off x="2565235" y="1606554"/>
            <a:ext cx="8505491" cy="69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spc="-205">
                <a:solidFill>
                  <a:srgbClr val="00195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CONVITE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1D2B1C0-A94F-8383-3CD1-944837BD9ED9}"/>
              </a:ext>
            </a:extLst>
          </p:cNvPr>
          <p:cNvSpPr txBox="1"/>
          <p:nvPr/>
        </p:nvSpPr>
        <p:spPr>
          <a:xfrm>
            <a:off x="11982513" y="1454737"/>
            <a:ext cx="7159175" cy="9870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BUSCAMOS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PARCEIROS COM</a:t>
            </a: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SOLUÇÕES PARA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APRESENTAR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PARA A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REPARAÇÃO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AUTOMOTIVA.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SUA EMPRESA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SE ENQUADRA?</a:t>
            </a:r>
          </a:p>
          <a:p>
            <a:pPr algn="just">
              <a:lnSpc>
                <a:spcPts val="2940"/>
              </a:lnSpc>
            </a:pPr>
            <a:endParaRPr lang="en-US" sz="48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48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48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8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pt-BR" sz="4800" dirty="0">
              <a:solidFill>
                <a:schemeClr val="bg1"/>
              </a:solidFill>
              <a:latin typeface="Calibri"/>
              <a:ea typeface="Calibri"/>
              <a:cs typeface="Calibri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71794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m 52">
            <a:extLst>
              <a:ext uri="{FF2B5EF4-FFF2-40B4-BE49-F238E27FC236}">
                <a16:creationId xmlns:a16="http://schemas.microsoft.com/office/drawing/2014/main" id="{C4D6C904-AF52-69EA-BA7A-784643488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10286999"/>
          </a:xfrm>
          <a:prstGeom prst="rect">
            <a:avLst/>
          </a:prstGeom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9BF43F60-DA4A-C325-D0D7-3268A576013D}"/>
              </a:ext>
            </a:extLst>
          </p:cNvPr>
          <p:cNvSpPr/>
          <p:nvPr/>
        </p:nvSpPr>
        <p:spPr>
          <a:xfrm>
            <a:off x="8555577" y="-765842"/>
            <a:ext cx="13037962" cy="13107369"/>
          </a:xfrm>
          <a:prstGeom prst="rect">
            <a:avLst/>
          </a:pr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514616"/>
            <a:ext cx="1536535" cy="910453"/>
            <a:chOff x="0" y="0"/>
            <a:chExt cx="2048713" cy="1213938"/>
          </a:xfrm>
        </p:grpSpPr>
        <p:grpSp>
          <p:nvGrpSpPr>
            <p:cNvPr id="5" name="Group 5"/>
            <p:cNvGrpSpPr/>
            <p:nvPr/>
          </p:nvGrpSpPr>
          <p:grpSpPr>
            <a:xfrm>
              <a:off x="480906" y="0"/>
              <a:ext cx="1567807" cy="1213938"/>
              <a:chOff x="0" y="0"/>
              <a:chExt cx="758752" cy="5874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40453" y="0"/>
              <a:ext cx="1567807" cy="1213938"/>
              <a:chOff x="0" y="0"/>
              <a:chExt cx="758752" cy="5874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1567807" cy="1213938"/>
              <a:chOff x="0" y="0"/>
              <a:chExt cx="758752" cy="58749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2565235" y="1606554"/>
            <a:ext cx="8505491" cy="69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spc="-205">
                <a:solidFill>
                  <a:srgbClr val="00195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SOBRE O EVENTO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455395" y="597972"/>
            <a:ext cx="1803905" cy="430728"/>
          </a:xfrm>
          <a:custGeom>
            <a:avLst/>
            <a:gdLst/>
            <a:ahLst/>
            <a:cxnLst/>
            <a:rect l="l" t="t" r="r" b="b"/>
            <a:pathLst>
              <a:path w="1803905" h="430728">
                <a:moveTo>
                  <a:pt x="0" y="0"/>
                </a:moveTo>
                <a:lnTo>
                  <a:pt x="1803905" y="0"/>
                </a:lnTo>
                <a:lnTo>
                  <a:pt x="1803905" y="430728"/>
                </a:lnTo>
                <a:lnTo>
                  <a:pt x="0" y="430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sz="2800"/>
          </a:p>
        </p:txBody>
      </p:sp>
      <p:grpSp>
        <p:nvGrpSpPr>
          <p:cNvPr id="16" name="Group 16"/>
          <p:cNvGrpSpPr/>
          <p:nvPr/>
        </p:nvGrpSpPr>
        <p:grpSpPr>
          <a:xfrm>
            <a:off x="7489595" y="3068356"/>
            <a:ext cx="10917729" cy="5975995"/>
            <a:chOff x="0" y="-230713"/>
            <a:chExt cx="14556971" cy="7967993"/>
          </a:xfrm>
        </p:grpSpPr>
        <p:sp>
          <p:nvSpPr>
            <p:cNvPr id="17" name="TextBox 17"/>
            <p:cNvSpPr txBox="1"/>
            <p:nvPr/>
          </p:nvSpPr>
          <p:spPr>
            <a:xfrm>
              <a:off x="1405749" y="-230713"/>
              <a:ext cx="13151222" cy="7967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794"/>
                </a:lnSpc>
              </a:pPr>
              <a:r>
                <a:rPr lang="en-US" sz="3600" b="1" i="1" dirty="0">
                  <a:solidFill>
                    <a:srgbClr val="001959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   </a:t>
              </a:r>
              <a:r>
                <a:rPr lang="en-US" sz="3600" b="1" i="1" dirty="0">
                  <a:solidFill>
                    <a:schemeClr val="bg1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Data do </a:t>
              </a:r>
              <a:r>
                <a:rPr lang="en-US" sz="3600" b="1" i="1" dirty="0" err="1">
                  <a:solidFill>
                    <a:schemeClr val="bg1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evento</a:t>
              </a:r>
              <a:r>
                <a:rPr lang="en-US" sz="3600" b="1" i="1" dirty="0">
                  <a:solidFill>
                    <a:schemeClr val="bg1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  - 19 de Agosto de 2025</a:t>
              </a:r>
            </a:p>
            <a:p>
              <a:pPr algn="just">
                <a:lnSpc>
                  <a:spcPts val="4109"/>
                </a:lnSpc>
              </a:pPr>
              <a:r>
                <a:rPr lang="en-US" sz="3200" dirty="0">
                  <a:solidFill>
                    <a:srgbClr val="001959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just">
                <a:lnSpc>
                  <a:spcPts val="4109"/>
                </a:lnSpc>
              </a:pPr>
              <a:endParaRPr lang="en-US" sz="32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just">
                <a:lnSpc>
                  <a:spcPts val="4794"/>
                </a:lnSpc>
              </a:pPr>
              <a:r>
                <a:rPr lang="en-US" sz="3600" dirty="0">
                  <a:solidFill>
                    <a:srgbClr val="001959"/>
                  </a:solidFill>
                  <a:latin typeface="Open Sans"/>
                  <a:ea typeface="Open Sans"/>
                  <a:cs typeface="Open Sans"/>
                  <a:sym typeface="Open Sans"/>
                </a:rPr>
                <a:t>   </a:t>
              </a:r>
              <a:r>
                <a:rPr lang="en-US" sz="3600" b="1" i="1" dirty="0">
                  <a:solidFill>
                    <a:schemeClr val="bg1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Local  - FIESP</a:t>
              </a:r>
            </a:p>
            <a:p>
              <a:pPr algn="just">
                <a:lnSpc>
                  <a:spcPts val="4109"/>
                </a:lnSpc>
              </a:pPr>
              <a:r>
                <a:rPr lang="en-US" sz="3200" dirty="0">
                  <a:solidFill>
                    <a:srgbClr val="001959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just">
                <a:lnSpc>
                  <a:spcPts val="4109"/>
                </a:lnSpc>
              </a:pPr>
              <a:endParaRPr lang="en-US" sz="32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ts val="4794"/>
                </a:lnSpc>
              </a:pPr>
              <a:r>
                <a:rPr lang="en-US" sz="3600" dirty="0"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</a:rPr>
                <a:t>  </a:t>
              </a:r>
              <a:r>
                <a:rPr lang="en-US" sz="3600" b="1" i="1" dirty="0" err="1">
                  <a:solidFill>
                    <a:schemeClr val="bg1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Realização</a:t>
              </a:r>
              <a:r>
                <a:rPr lang="en-US" sz="3600" b="1" i="1" dirty="0">
                  <a:solidFill>
                    <a:schemeClr val="bg1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 – </a:t>
              </a:r>
              <a:r>
                <a:rPr lang="en-US" sz="3600" b="1" i="1" dirty="0" err="1">
                  <a:solidFill>
                    <a:schemeClr val="bg1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Sindirepa</a:t>
              </a:r>
              <a:r>
                <a:rPr lang="en-US" sz="3600" b="1" i="1" dirty="0">
                  <a:solidFill>
                    <a:schemeClr val="bg1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Brasil</a:t>
              </a:r>
              <a:br>
                <a:rPr lang="en-US" sz="3600" b="1" i="1" dirty="0">
                  <a:solidFill>
                    <a:srgbClr val="001959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</a:br>
              <a:br>
                <a:rPr lang="en-US" sz="3600" b="1" i="1" dirty="0">
                  <a:solidFill>
                    <a:srgbClr val="001959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</a:br>
              <a:endParaRPr lang="en-US" sz="3600" dirty="0">
                <a:solidFill>
                  <a:srgbClr val="001959"/>
                </a:solidFill>
                <a:latin typeface="Open Sans"/>
                <a:ea typeface="Open Sans"/>
                <a:cs typeface="Open Sans"/>
              </a:endParaRPr>
            </a:p>
            <a:p>
              <a:pPr algn="just">
                <a:lnSpc>
                  <a:spcPts val="3082"/>
                </a:lnSpc>
              </a:pPr>
              <a:endParaRPr lang="en-US" sz="36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endParaRPr>
            </a:p>
            <a:p>
              <a:pPr algn="just">
                <a:lnSpc>
                  <a:spcPts val="3082"/>
                </a:lnSpc>
              </a:pPr>
              <a:endParaRPr lang="en-US" sz="36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</a:endParaRP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230115" y="0"/>
              <a:ext cx="750201" cy="580874"/>
              <a:chOff x="0" y="0"/>
              <a:chExt cx="758752" cy="58749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 sz="2800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15058" y="0"/>
              <a:ext cx="750201" cy="580874"/>
              <a:chOff x="0" y="0"/>
              <a:chExt cx="758752" cy="58749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 sz="2800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750201" cy="580874"/>
              <a:chOff x="0" y="0"/>
              <a:chExt cx="758752" cy="58749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 sz="2800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30115" y="2217294"/>
              <a:ext cx="750201" cy="580874"/>
              <a:chOff x="0" y="0"/>
              <a:chExt cx="758752" cy="5874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 sz="2800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15058" y="2217294"/>
              <a:ext cx="750201" cy="580874"/>
              <a:chOff x="0" y="0"/>
              <a:chExt cx="758752" cy="58749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 sz="2800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2217294"/>
              <a:ext cx="750201" cy="580874"/>
              <a:chOff x="0" y="0"/>
              <a:chExt cx="758752" cy="58749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 sz="2800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30115" y="4429117"/>
              <a:ext cx="750201" cy="580874"/>
              <a:chOff x="0" y="0"/>
              <a:chExt cx="758752" cy="58749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 sz="28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15058" y="4429117"/>
              <a:ext cx="750201" cy="580874"/>
              <a:chOff x="0" y="0"/>
              <a:chExt cx="758752" cy="5874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 sz="28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0" y="4429117"/>
              <a:ext cx="750201" cy="580874"/>
              <a:chOff x="0" y="0"/>
              <a:chExt cx="758752" cy="587494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 sz="2800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</p:grpSp>
      <p:pic>
        <p:nvPicPr>
          <p:cNvPr id="52" name="Imagem 51">
            <a:extLst>
              <a:ext uri="{FF2B5EF4-FFF2-40B4-BE49-F238E27FC236}">
                <a16:creationId xmlns:a16="http://schemas.microsoft.com/office/drawing/2014/main" id="{8329EA9D-17BE-31E4-0B86-EAA8E8FBB3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798" y="4141800"/>
            <a:ext cx="6685124" cy="24207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33A96642-A845-DA7C-0F85-414994B97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428" y="25884"/>
            <a:ext cx="18288000" cy="10286999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55D6F142-F21B-8B12-0A39-020BCCEAFAD2}"/>
              </a:ext>
            </a:extLst>
          </p:cNvPr>
          <p:cNvSpPr/>
          <p:nvPr/>
        </p:nvSpPr>
        <p:spPr>
          <a:xfrm>
            <a:off x="8250555" y="-1871657"/>
            <a:ext cx="13037962" cy="13107369"/>
          </a:xfrm>
          <a:prstGeom prst="rect">
            <a:avLst/>
          </a:pr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-6269034" y="-1890109"/>
            <a:ext cx="14303289" cy="13762724"/>
            <a:chOff x="0" y="0"/>
            <a:chExt cx="19071052" cy="18350299"/>
          </a:xfrm>
        </p:grpSpPr>
        <p:grpSp>
          <p:nvGrpSpPr>
            <p:cNvPr id="5" name="Group 5"/>
            <p:cNvGrpSpPr/>
            <p:nvPr/>
          </p:nvGrpSpPr>
          <p:grpSpPr>
            <a:xfrm rot="-1870875">
              <a:off x="3495198" y="2774445"/>
              <a:ext cx="13126010" cy="13126010"/>
              <a:chOff x="0" y="0"/>
              <a:chExt cx="2592792" cy="259279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92792" cy="2592792"/>
              </a:xfrm>
              <a:custGeom>
                <a:avLst/>
                <a:gdLst/>
                <a:ahLst/>
                <a:cxnLst/>
                <a:rect l="l" t="t" r="r" b="b"/>
                <a:pathLst>
                  <a:path w="2592792" h="2592792">
                    <a:moveTo>
                      <a:pt x="40107" y="0"/>
                    </a:moveTo>
                    <a:lnTo>
                      <a:pt x="2552685" y="0"/>
                    </a:lnTo>
                    <a:cubicBezTo>
                      <a:pt x="2574835" y="0"/>
                      <a:pt x="2592792" y="17957"/>
                      <a:pt x="2592792" y="40107"/>
                    </a:cubicBezTo>
                    <a:lnTo>
                      <a:pt x="2592792" y="2552685"/>
                    </a:lnTo>
                    <a:cubicBezTo>
                      <a:pt x="2592792" y="2563322"/>
                      <a:pt x="2588567" y="2573523"/>
                      <a:pt x="2581045" y="2581045"/>
                    </a:cubicBezTo>
                    <a:cubicBezTo>
                      <a:pt x="2573523" y="2588567"/>
                      <a:pt x="2563322" y="2592792"/>
                      <a:pt x="2552685" y="2592792"/>
                    </a:cubicBezTo>
                    <a:lnTo>
                      <a:pt x="40107" y="2592792"/>
                    </a:lnTo>
                    <a:cubicBezTo>
                      <a:pt x="29470" y="2592792"/>
                      <a:pt x="19269" y="2588567"/>
                      <a:pt x="11747" y="2581045"/>
                    </a:cubicBezTo>
                    <a:cubicBezTo>
                      <a:pt x="4226" y="2573523"/>
                      <a:pt x="0" y="2563322"/>
                      <a:pt x="0" y="2552685"/>
                    </a:cubicBezTo>
                    <a:lnTo>
                      <a:pt x="0" y="40107"/>
                    </a:lnTo>
                    <a:cubicBezTo>
                      <a:pt x="0" y="29470"/>
                      <a:pt x="4226" y="19269"/>
                      <a:pt x="11747" y="11747"/>
                    </a:cubicBezTo>
                    <a:cubicBezTo>
                      <a:pt x="19269" y="4226"/>
                      <a:pt x="29470" y="0"/>
                      <a:pt x="40107" y="0"/>
                    </a:cubicBez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592792" cy="26308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635189">
              <a:off x="3429018" y="2509724"/>
              <a:ext cx="12775385" cy="12775385"/>
              <a:chOff x="0" y="0"/>
              <a:chExt cx="2523533" cy="25235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23533" cy="2523533"/>
              </a:xfrm>
              <a:custGeom>
                <a:avLst/>
                <a:gdLst/>
                <a:ahLst/>
                <a:cxnLst/>
                <a:rect l="l" t="t" r="r" b="b"/>
                <a:pathLst>
                  <a:path w="2523533" h="2523533">
                    <a:moveTo>
                      <a:pt x="41208" y="0"/>
                    </a:moveTo>
                    <a:lnTo>
                      <a:pt x="2482325" y="0"/>
                    </a:lnTo>
                    <a:cubicBezTo>
                      <a:pt x="2493254" y="0"/>
                      <a:pt x="2503735" y="4342"/>
                      <a:pt x="2511463" y="12070"/>
                    </a:cubicBezTo>
                    <a:cubicBezTo>
                      <a:pt x="2519191" y="19798"/>
                      <a:pt x="2523533" y="30279"/>
                      <a:pt x="2523533" y="41208"/>
                    </a:cubicBezTo>
                    <a:lnTo>
                      <a:pt x="2523533" y="2482325"/>
                    </a:lnTo>
                    <a:cubicBezTo>
                      <a:pt x="2523533" y="2493254"/>
                      <a:pt x="2519191" y="2503735"/>
                      <a:pt x="2511463" y="2511463"/>
                    </a:cubicBezTo>
                    <a:cubicBezTo>
                      <a:pt x="2503735" y="2519191"/>
                      <a:pt x="2493254" y="2523533"/>
                      <a:pt x="2482325" y="2523533"/>
                    </a:cubicBezTo>
                    <a:lnTo>
                      <a:pt x="41208" y="2523533"/>
                    </a:lnTo>
                    <a:cubicBezTo>
                      <a:pt x="30279" y="2523533"/>
                      <a:pt x="19798" y="2519191"/>
                      <a:pt x="12070" y="2511463"/>
                    </a:cubicBezTo>
                    <a:cubicBezTo>
                      <a:pt x="4342" y="2503735"/>
                      <a:pt x="0" y="2493254"/>
                      <a:pt x="0" y="2482325"/>
                    </a:cubicBezTo>
                    <a:lnTo>
                      <a:pt x="0" y="41208"/>
                    </a:lnTo>
                    <a:cubicBezTo>
                      <a:pt x="0" y="30279"/>
                      <a:pt x="4342" y="19798"/>
                      <a:pt x="12070" y="12070"/>
                    </a:cubicBezTo>
                    <a:cubicBezTo>
                      <a:pt x="19798" y="4342"/>
                      <a:pt x="30279" y="0"/>
                      <a:pt x="41208" y="0"/>
                    </a:cubicBez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523533" cy="25616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 rot="-1818205">
              <a:off x="2416602" y="2416602"/>
              <a:ext cx="13135682" cy="1313568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 rot="1770184">
                <a:off x="-962878" y="-963270"/>
                <a:ext cx="8275752" cy="8276377"/>
              </a:xfrm>
              <a:custGeom>
                <a:avLst/>
                <a:gdLst/>
                <a:ahLst/>
                <a:cxnLst/>
                <a:rect l="l" t="t" r="r" b="b"/>
                <a:pathLst>
                  <a:path w="8275752" h="8276377">
                    <a:moveTo>
                      <a:pt x="8192568" y="5036811"/>
                    </a:moveTo>
                    <a:cubicBezTo>
                      <a:pt x="8275752" y="5183818"/>
                      <a:pt x="8223925" y="5370740"/>
                      <a:pt x="8076917" y="5453923"/>
                    </a:cubicBezTo>
                    <a:lnTo>
                      <a:pt x="3238940" y="8191463"/>
                    </a:lnTo>
                    <a:cubicBezTo>
                      <a:pt x="3091453" y="8276377"/>
                      <a:pt x="2904531" y="8224550"/>
                      <a:pt x="2820723" y="8076437"/>
                    </a:cubicBezTo>
                    <a:lnTo>
                      <a:pt x="83809" y="3239565"/>
                    </a:lnTo>
                    <a:cubicBezTo>
                      <a:pt x="0" y="3091452"/>
                      <a:pt x="51827" y="2904531"/>
                      <a:pt x="199940" y="2820722"/>
                    </a:cubicBezTo>
                    <a:lnTo>
                      <a:pt x="5037917" y="83183"/>
                    </a:lnTo>
                    <a:cubicBezTo>
                      <a:pt x="5184925" y="0"/>
                      <a:pt x="5371846" y="51827"/>
                      <a:pt x="5455655" y="199939"/>
                    </a:cubicBezTo>
                    <a:lnTo>
                      <a:pt x="8192569" y="5036812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" t="-5792" b="-578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953760" y="6350000"/>
                    </a:moveTo>
                    <a:lnTo>
                      <a:pt x="396240" y="6350000"/>
                    </a:lnTo>
                    <a:cubicBezTo>
                      <a:pt x="177800" y="6350000"/>
                      <a:pt x="0" y="6172200"/>
                      <a:pt x="0" y="5953760"/>
                    </a:cubicBezTo>
                    <a:lnTo>
                      <a:pt x="0" y="396240"/>
                    </a:lnTo>
                    <a:cubicBezTo>
                      <a:pt x="0" y="177800"/>
                      <a:pt x="177800" y="0"/>
                      <a:pt x="396240" y="0"/>
                    </a:cubicBezTo>
                    <a:lnTo>
                      <a:pt x="5955030" y="0"/>
                    </a:lnTo>
                    <a:cubicBezTo>
                      <a:pt x="6172200" y="0"/>
                      <a:pt x="6350000" y="177800"/>
                      <a:pt x="6350000" y="396240"/>
                    </a:cubicBezTo>
                    <a:lnTo>
                      <a:pt x="6350000" y="5955030"/>
                    </a:lnTo>
                    <a:cubicBezTo>
                      <a:pt x="6350000" y="6172200"/>
                      <a:pt x="6172200" y="6350000"/>
                      <a:pt x="5953760" y="6350000"/>
                    </a:cubicBezTo>
                    <a:close/>
                    <a:moveTo>
                      <a:pt x="396240" y="179070"/>
                    </a:moveTo>
                    <a:cubicBezTo>
                      <a:pt x="276860" y="179070"/>
                      <a:pt x="179070" y="276860"/>
                      <a:pt x="179070" y="396240"/>
                    </a:cubicBezTo>
                    <a:lnTo>
                      <a:pt x="179070" y="5955030"/>
                    </a:lnTo>
                    <a:cubicBezTo>
                      <a:pt x="179070" y="6074410"/>
                      <a:pt x="276860" y="6172200"/>
                      <a:pt x="396240" y="6172200"/>
                    </a:cubicBezTo>
                    <a:lnTo>
                      <a:pt x="5955030" y="6172200"/>
                    </a:lnTo>
                    <a:cubicBezTo>
                      <a:pt x="6074410" y="6172200"/>
                      <a:pt x="6172200" y="6074410"/>
                      <a:pt x="6172200" y="5955030"/>
                    </a:cubicBezTo>
                    <a:lnTo>
                      <a:pt x="6172200" y="396240"/>
                    </a:lnTo>
                    <a:cubicBezTo>
                      <a:pt x="6172200" y="276860"/>
                      <a:pt x="6074410" y="179070"/>
                      <a:pt x="5955030" y="179070"/>
                    </a:cubicBezTo>
                    <a:lnTo>
                      <a:pt x="396240" y="17907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7605772" y="3077173"/>
            <a:ext cx="1306173" cy="773955"/>
            <a:chOff x="0" y="0"/>
            <a:chExt cx="1741564" cy="1031941"/>
          </a:xfrm>
        </p:grpSpPr>
        <p:grpSp>
          <p:nvGrpSpPr>
            <p:cNvPr id="15" name="Group 15"/>
            <p:cNvGrpSpPr/>
            <p:nvPr/>
          </p:nvGrpSpPr>
          <p:grpSpPr>
            <a:xfrm>
              <a:off x="408807" y="0"/>
              <a:ext cx="1332757" cy="1031941"/>
              <a:chOff x="0" y="0"/>
              <a:chExt cx="758752" cy="58749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04404" y="0"/>
              <a:ext cx="1332757" cy="1031941"/>
              <a:chOff x="0" y="0"/>
              <a:chExt cx="758752" cy="58749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0"/>
              <a:ext cx="1332757" cy="1031941"/>
              <a:chOff x="0" y="0"/>
              <a:chExt cx="758752" cy="58749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4" name="TextBox 24"/>
          <p:cNvSpPr txBox="1"/>
          <p:nvPr/>
        </p:nvSpPr>
        <p:spPr>
          <a:xfrm>
            <a:off x="9051278" y="3124145"/>
            <a:ext cx="7540601" cy="613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-179" dirty="0">
                <a:solidFill>
                  <a:srgbClr val="00195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PÚBLICO ALVO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054289" y="4397205"/>
            <a:ext cx="9325833" cy="407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• </a:t>
            </a:r>
            <a:r>
              <a:rPr lang="en-US" sz="24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Empresas</a:t>
            </a: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profissionais</a:t>
            </a: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24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reparação</a:t>
            </a: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4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veículos</a:t>
            </a: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4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presidentes</a:t>
            </a: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das </a:t>
            </a:r>
            <a:r>
              <a:rPr lang="en-US" sz="24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entidades</a:t>
            </a: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estaduais</a:t>
            </a: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lang="en-US" sz="2400" b="1" dirty="0">
              <a:solidFill>
                <a:srgbClr val="001959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2940"/>
              </a:lnSpc>
            </a:pPr>
            <a:endParaRPr lang="en-US" sz="2400" b="1" dirty="0">
              <a:solidFill>
                <a:srgbClr val="001959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• 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500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pessoas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presencialmente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lang="en-US" sz="24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2940"/>
              </a:lnSpc>
            </a:pPr>
            <a:endParaRPr lang="en-US" sz="2400" b="1" dirty="0">
              <a:solidFill>
                <a:srgbClr val="001959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• </a:t>
            </a:r>
            <a:r>
              <a:rPr lang="en-US" sz="24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transmissão</a:t>
            </a: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através</a:t>
            </a: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do Canal do </a:t>
            </a:r>
            <a:r>
              <a:rPr lang="en-US" sz="24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Youtube</a:t>
            </a: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e das redes </a:t>
            </a:r>
            <a:r>
              <a:rPr lang="en-US" sz="2400" b="1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sociais</a:t>
            </a: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lang="en-US" sz="2400" b="1" dirty="0">
              <a:solidFill>
                <a:srgbClr val="001959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2940"/>
              </a:lnSpc>
            </a:pPr>
            <a:endParaRPr lang="en-US" sz="2400" b="1" dirty="0">
              <a:solidFill>
                <a:srgbClr val="001959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• 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mais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ativação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uma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base com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mais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de 70.000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oficinas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todo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Brasil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através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de emails,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dentro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período</a:t>
            </a: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de 12 meses </a:t>
            </a:r>
            <a:r>
              <a:rPr lang="en-US" sz="2400" b="1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en-US" sz="2400" b="1" dirty="0">
              <a:solidFill>
                <a:srgbClr val="001959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4391912" y="432264"/>
            <a:ext cx="1803905" cy="430728"/>
          </a:xfrm>
          <a:custGeom>
            <a:avLst/>
            <a:gdLst/>
            <a:ahLst/>
            <a:cxnLst/>
            <a:rect l="l" t="t" r="r" b="b"/>
            <a:pathLst>
              <a:path w="1803905" h="430728">
                <a:moveTo>
                  <a:pt x="0" y="0"/>
                </a:moveTo>
                <a:lnTo>
                  <a:pt x="1803905" y="0"/>
                </a:lnTo>
                <a:lnTo>
                  <a:pt x="1803905" y="430728"/>
                </a:lnTo>
                <a:lnTo>
                  <a:pt x="0" y="430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6A0BFA33-C20D-F238-9EC3-22CD414AA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10286999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DC2D3F5C-BE75-7035-56A2-FE7695A7BAAE}"/>
              </a:ext>
            </a:extLst>
          </p:cNvPr>
          <p:cNvSpPr/>
          <p:nvPr/>
        </p:nvSpPr>
        <p:spPr>
          <a:xfrm>
            <a:off x="8679038" y="-1333500"/>
            <a:ext cx="13037962" cy="13107369"/>
          </a:xfrm>
          <a:prstGeom prst="rect">
            <a:avLst/>
          </a:pr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9512931" y="-2481061"/>
            <a:ext cx="14550067" cy="14776091"/>
            <a:chOff x="0" y="0"/>
            <a:chExt cx="19400089" cy="19701455"/>
          </a:xfrm>
        </p:grpSpPr>
        <p:grpSp>
          <p:nvGrpSpPr>
            <p:cNvPr id="5" name="Group 5"/>
            <p:cNvGrpSpPr/>
            <p:nvPr/>
          </p:nvGrpSpPr>
          <p:grpSpPr>
            <a:xfrm rot="9014440">
              <a:off x="2591055" y="2591055"/>
              <a:ext cx="14217979" cy="14217979"/>
              <a:chOff x="0" y="0"/>
              <a:chExt cx="2592792" cy="259279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92792" cy="2592792"/>
              </a:xfrm>
              <a:custGeom>
                <a:avLst/>
                <a:gdLst/>
                <a:ahLst/>
                <a:cxnLst/>
                <a:rect l="l" t="t" r="r" b="b"/>
                <a:pathLst>
                  <a:path w="2592792" h="2592792">
                    <a:moveTo>
                      <a:pt x="37027" y="0"/>
                    </a:moveTo>
                    <a:lnTo>
                      <a:pt x="2555765" y="0"/>
                    </a:lnTo>
                    <a:cubicBezTo>
                      <a:pt x="2576214" y="0"/>
                      <a:pt x="2592792" y="16578"/>
                      <a:pt x="2592792" y="37027"/>
                    </a:cubicBezTo>
                    <a:lnTo>
                      <a:pt x="2592792" y="2555765"/>
                    </a:lnTo>
                    <a:cubicBezTo>
                      <a:pt x="2592792" y="2576214"/>
                      <a:pt x="2576214" y="2592792"/>
                      <a:pt x="2555765" y="2592792"/>
                    </a:cubicBezTo>
                    <a:lnTo>
                      <a:pt x="37027" y="2592792"/>
                    </a:lnTo>
                    <a:cubicBezTo>
                      <a:pt x="16578" y="2592792"/>
                      <a:pt x="0" y="2576214"/>
                      <a:pt x="0" y="2555765"/>
                    </a:cubicBezTo>
                    <a:lnTo>
                      <a:pt x="0" y="37027"/>
                    </a:lnTo>
                    <a:cubicBezTo>
                      <a:pt x="0" y="16578"/>
                      <a:pt x="16578" y="0"/>
                      <a:pt x="37027" y="0"/>
                    </a:cubicBez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592792" cy="26308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9250125">
              <a:off x="3238451" y="3539817"/>
              <a:ext cx="13838185" cy="13838185"/>
              <a:chOff x="0" y="0"/>
              <a:chExt cx="2523533" cy="25235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23533" cy="2523533"/>
              </a:xfrm>
              <a:custGeom>
                <a:avLst/>
                <a:gdLst/>
                <a:ahLst/>
                <a:cxnLst/>
                <a:rect l="l" t="t" r="r" b="b"/>
                <a:pathLst>
                  <a:path w="2523533" h="2523533">
                    <a:moveTo>
                      <a:pt x="38043" y="0"/>
                    </a:moveTo>
                    <a:lnTo>
                      <a:pt x="2485490" y="0"/>
                    </a:lnTo>
                    <a:cubicBezTo>
                      <a:pt x="2495579" y="0"/>
                      <a:pt x="2505256" y="4008"/>
                      <a:pt x="2512390" y="11143"/>
                    </a:cubicBezTo>
                    <a:cubicBezTo>
                      <a:pt x="2519525" y="18277"/>
                      <a:pt x="2523533" y="27954"/>
                      <a:pt x="2523533" y="38043"/>
                    </a:cubicBezTo>
                    <a:lnTo>
                      <a:pt x="2523533" y="2485490"/>
                    </a:lnTo>
                    <a:cubicBezTo>
                      <a:pt x="2523533" y="2506500"/>
                      <a:pt x="2506500" y="2523533"/>
                      <a:pt x="2485490" y="2523533"/>
                    </a:cubicBezTo>
                    <a:lnTo>
                      <a:pt x="38043" y="2523533"/>
                    </a:lnTo>
                    <a:cubicBezTo>
                      <a:pt x="17033" y="2523533"/>
                      <a:pt x="0" y="2506500"/>
                      <a:pt x="0" y="2485490"/>
                    </a:cubicBezTo>
                    <a:lnTo>
                      <a:pt x="0" y="38043"/>
                    </a:lnTo>
                    <a:cubicBezTo>
                      <a:pt x="0" y="17033"/>
                      <a:pt x="17033" y="0"/>
                      <a:pt x="38043" y="0"/>
                    </a:cubicBez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523533" cy="25616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 rot="9067109">
              <a:off x="3863013" y="3578723"/>
              <a:ext cx="13174716" cy="13174716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 rot="-8539545">
                <a:off x="-1069560" y="-1071080"/>
                <a:ext cx="8489125" cy="8489901"/>
              </a:xfrm>
              <a:custGeom>
                <a:avLst/>
                <a:gdLst/>
                <a:ahLst/>
                <a:cxnLst/>
                <a:rect l="l" t="t" r="r" b="b"/>
                <a:pathLst>
                  <a:path w="8489125" h="8489901">
                    <a:moveTo>
                      <a:pt x="103233" y="3931702"/>
                    </a:moveTo>
                    <a:cubicBezTo>
                      <a:pt x="0" y="3798010"/>
                      <a:pt x="24734" y="3605620"/>
                      <a:pt x="158426" y="3502387"/>
                    </a:cubicBezTo>
                    <a:lnTo>
                      <a:pt x="4558199" y="105014"/>
                    </a:lnTo>
                    <a:cubicBezTo>
                      <a:pt x="4692120" y="0"/>
                      <a:pt x="4884510" y="24733"/>
                      <a:pt x="4988520" y="159431"/>
                    </a:cubicBezTo>
                    <a:lnTo>
                      <a:pt x="8385116" y="4558199"/>
                    </a:lnTo>
                    <a:cubicBezTo>
                      <a:pt x="8489125" y="4692896"/>
                      <a:pt x="8464391" y="4885286"/>
                      <a:pt x="8329694" y="4989295"/>
                    </a:cubicBezTo>
                    <a:lnTo>
                      <a:pt x="3929921" y="8386668"/>
                    </a:lnTo>
                    <a:cubicBezTo>
                      <a:pt x="3796229" y="8489901"/>
                      <a:pt x="3603839" y="8465167"/>
                      <a:pt x="3499830" y="8330470"/>
                    </a:cubicBezTo>
                    <a:lnTo>
                      <a:pt x="103233" y="3931702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5055" r="-25058" b="-7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953760" y="6350000"/>
                    </a:moveTo>
                    <a:lnTo>
                      <a:pt x="396240" y="6350000"/>
                    </a:lnTo>
                    <a:cubicBezTo>
                      <a:pt x="177800" y="6350000"/>
                      <a:pt x="0" y="6172200"/>
                      <a:pt x="0" y="5953760"/>
                    </a:cubicBezTo>
                    <a:lnTo>
                      <a:pt x="0" y="396240"/>
                    </a:lnTo>
                    <a:cubicBezTo>
                      <a:pt x="0" y="177800"/>
                      <a:pt x="177800" y="0"/>
                      <a:pt x="396240" y="0"/>
                    </a:cubicBezTo>
                    <a:lnTo>
                      <a:pt x="5955030" y="0"/>
                    </a:lnTo>
                    <a:cubicBezTo>
                      <a:pt x="6172200" y="0"/>
                      <a:pt x="6350000" y="177800"/>
                      <a:pt x="6350000" y="396240"/>
                    </a:cubicBezTo>
                    <a:lnTo>
                      <a:pt x="6350000" y="5955030"/>
                    </a:lnTo>
                    <a:cubicBezTo>
                      <a:pt x="6350000" y="6172200"/>
                      <a:pt x="6172200" y="6350000"/>
                      <a:pt x="5953760" y="6350000"/>
                    </a:cubicBezTo>
                    <a:close/>
                    <a:moveTo>
                      <a:pt x="396240" y="179070"/>
                    </a:moveTo>
                    <a:cubicBezTo>
                      <a:pt x="276860" y="179070"/>
                      <a:pt x="179070" y="276860"/>
                      <a:pt x="179070" y="396240"/>
                    </a:cubicBezTo>
                    <a:lnTo>
                      <a:pt x="179070" y="5955030"/>
                    </a:lnTo>
                    <a:cubicBezTo>
                      <a:pt x="179070" y="6074410"/>
                      <a:pt x="276860" y="6172200"/>
                      <a:pt x="396240" y="6172200"/>
                    </a:cubicBezTo>
                    <a:lnTo>
                      <a:pt x="5955030" y="6172200"/>
                    </a:lnTo>
                    <a:cubicBezTo>
                      <a:pt x="6074410" y="6172200"/>
                      <a:pt x="6172200" y="6074410"/>
                      <a:pt x="6172200" y="5955030"/>
                    </a:cubicBezTo>
                    <a:lnTo>
                      <a:pt x="6172200" y="396240"/>
                    </a:lnTo>
                    <a:cubicBezTo>
                      <a:pt x="6172200" y="276860"/>
                      <a:pt x="6074410" y="179070"/>
                      <a:pt x="5955030" y="179070"/>
                    </a:cubicBezTo>
                    <a:lnTo>
                      <a:pt x="396240" y="17907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1028700" y="2007416"/>
            <a:ext cx="1296330" cy="768123"/>
            <a:chOff x="0" y="0"/>
            <a:chExt cx="1728439" cy="1024164"/>
          </a:xfrm>
        </p:grpSpPr>
        <p:grpSp>
          <p:nvGrpSpPr>
            <p:cNvPr id="15" name="Group 15"/>
            <p:cNvGrpSpPr/>
            <p:nvPr/>
          </p:nvGrpSpPr>
          <p:grpSpPr>
            <a:xfrm>
              <a:off x="405726" y="0"/>
              <a:ext cx="1322713" cy="1024164"/>
              <a:chOff x="0" y="0"/>
              <a:chExt cx="758752" cy="58749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02863" y="0"/>
              <a:ext cx="1322713" cy="1024164"/>
              <a:chOff x="0" y="0"/>
              <a:chExt cx="758752" cy="58749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0"/>
              <a:ext cx="1322713" cy="1024164"/>
              <a:chOff x="0" y="0"/>
              <a:chExt cx="758752" cy="58749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4" name="TextBox 24"/>
          <p:cNvSpPr txBox="1"/>
          <p:nvPr/>
        </p:nvSpPr>
        <p:spPr>
          <a:xfrm>
            <a:off x="2325030" y="2042838"/>
            <a:ext cx="6855483" cy="600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79">
                <a:solidFill>
                  <a:srgbClr val="00195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ENFOQUE DO 2º CONGRESSO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8459" y="3047156"/>
            <a:ext cx="10148832" cy="574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Apresentar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ao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setor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o</a:t>
            </a:r>
            <a:r>
              <a:rPr lang="en-US" sz="2100" b="1" dirty="0">
                <a:solidFill>
                  <a:srgbClr val="0019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PANORAMA DO AFTERMARKET </a:t>
            </a:r>
          </a:p>
          <a:p>
            <a:pPr algn="just">
              <a:lnSpc>
                <a:spcPts val="2940"/>
              </a:lnSpc>
            </a:pPr>
            <a:r>
              <a:rPr lang="en-US" sz="2100" b="1" dirty="0">
                <a:solidFill>
                  <a:srgbClr val="0019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BRASILEIRO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assim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como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reforçar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política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setorial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como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ferramentas </a:t>
            </a:r>
          </a:p>
          <a:p>
            <a:pPr algn="just">
              <a:lnSpc>
                <a:spcPts val="2940"/>
              </a:lnSpc>
            </a:pP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de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produtividade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estratégia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defesa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das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oficinas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alternativas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2940"/>
              </a:lnSpc>
            </a:pP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de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competitividade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2940"/>
              </a:lnSpc>
            </a:pPr>
            <a:endParaRPr lang="en-US" sz="2100" dirty="0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/>
            <a:r>
              <a:rPr lang="en-US" sz="2100" b="1" u="sng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NA DEFESA DAS OFICINAS com </a:t>
            </a:r>
            <a:r>
              <a:rPr lang="en-US" sz="2100" b="1" u="sng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2100" b="1" u="sng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u="sng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assuntos</a:t>
            </a:r>
            <a:r>
              <a:rPr lang="en-US" sz="2100" b="1" u="sng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1" u="sng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como</a:t>
            </a:r>
            <a:r>
              <a:rPr lang="en-US" sz="2100" b="1" u="sng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1" u="sng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 </a:t>
            </a:r>
            <a:r>
              <a:rPr lang="en-US" sz="20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Right to Repair, </a:t>
            </a:r>
            <a:r>
              <a:rPr lang="en-US" sz="20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Descarboniszação</a:t>
            </a:r>
            <a:r>
              <a:rPr lang="en-US" sz="20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, </a:t>
            </a:r>
            <a:r>
              <a:rPr lang="en-US" sz="20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Eletrificação</a:t>
            </a:r>
            <a:r>
              <a:rPr lang="en-US" sz="20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, </a:t>
            </a:r>
            <a:r>
              <a:rPr lang="en-US" sz="20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Reforma</a:t>
            </a:r>
            <a:r>
              <a:rPr lang="en-US" sz="20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0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Tributária</a:t>
            </a:r>
            <a:r>
              <a:rPr lang="en-US" sz="20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, ERP, </a:t>
            </a:r>
            <a:r>
              <a:rPr lang="en-US" sz="20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Sucessão</a:t>
            </a:r>
            <a:r>
              <a:rPr lang="en-US" sz="20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0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Empresarial</a:t>
            </a:r>
            <a:r>
              <a:rPr lang="en-US" sz="20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, Vagas </a:t>
            </a:r>
            <a:r>
              <a:rPr lang="en-US" sz="2000" b="1" i="1" dirty="0" err="1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Automotivas</a:t>
            </a:r>
            <a:r>
              <a:rPr lang="en-US" sz="2000" b="1" i="1" dirty="0">
                <a:solidFill>
                  <a:srgbClr val="0019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</a:p>
          <a:p>
            <a:pPr algn="just">
              <a:lnSpc>
                <a:spcPts val="2940"/>
              </a:lnSpc>
            </a:pPr>
            <a:endParaRPr lang="en-US" sz="2100" dirty="0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NA PRODUTIVIDADE DAS OFICINAS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assuntos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normas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técnicas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</a:t>
            </a:r>
          </a:p>
          <a:p>
            <a:pPr algn="just">
              <a:lnSpc>
                <a:spcPts val="2940"/>
              </a:lnSpc>
            </a:pP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serviços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automotivos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certificação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profissionais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automotivos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capacitação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técnica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; </a:t>
            </a:r>
          </a:p>
          <a:p>
            <a:pPr algn="just">
              <a:lnSpc>
                <a:spcPts val="2940"/>
              </a:lnSpc>
            </a:pPr>
            <a:endParaRPr lang="en-US" sz="2100" dirty="0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NA COMPETITIVIDADE DAS OFICINAS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assuntos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ficarão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a cargo das </a:t>
            </a:r>
            <a:r>
              <a:rPr lang="en-US" sz="2100" dirty="0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empresas</a:t>
            </a:r>
            <a:r>
              <a:rPr lang="en-US" sz="2100" dirty="0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2940"/>
              </a:lnSpc>
            </a:pPr>
            <a:endParaRPr lang="en-US" sz="2100" dirty="0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2100" dirty="0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A08746A5-FA1A-AD47-8EDE-1F8B47F2BE86}"/>
              </a:ext>
            </a:extLst>
          </p:cNvPr>
          <p:cNvSpPr/>
          <p:nvPr/>
        </p:nvSpPr>
        <p:spPr>
          <a:xfrm>
            <a:off x="1028700" y="859818"/>
            <a:ext cx="1909496" cy="455941"/>
          </a:xfrm>
          <a:custGeom>
            <a:avLst/>
            <a:gdLst/>
            <a:ahLst/>
            <a:cxnLst/>
            <a:rect l="l" t="t" r="r" b="b"/>
            <a:pathLst>
              <a:path w="4391392" h="1048557">
                <a:moveTo>
                  <a:pt x="0" y="0"/>
                </a:moveTo>
                <a:lnTo>
                  <a:pt x="4391392" y="0"/>
                </a:lnTo>
                <a:lnTo>
                  <a:pt x="4391392" y="1048557"/>
                </a:lnTo>
                <a:lnTo>
                  <a:pt x="0" y="10485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499303-9733-308C-70F8-A61B7273FC3D}"/>
              </a:ext>
            </a:extLst>
          </p:cNvPr>
          <p:cNvSpPr txBox="1"/>
          <p:nvPr/>
        </p:nvSpPr>
        <p:spPr>
          <a:xfrm>
            <a:off x="13078332" y="2160867"/>
            <a:ext cx="5276088" cy="6454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Apenas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7 </a:t>
            </a: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empresas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estarão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à </a:t>
            </a: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frente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do </a:t>
            </a: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Congresso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que </a:t>
            </a: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sua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vez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devem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manter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algum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projeto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parceria</a:t>
            </a: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endParaRPr lang="en-US" sz="40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940"/>
              </a:lnSpc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com as </a:t>
            </a:r>
            <a:r>
              <a:rPr lang="en-US" sz="4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oficinas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5CEB6EB5-1441-49FC-C42D-C56A736D9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10286999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4E69A1D2-2429-63B2-047F-9CB7F540FA2F}"/>
              </a:ext>
            </a:extLst>
          </p:cNvPr>
          <p:cNvSpPr/>
          <p:nvPr/>
        </p:nvSpPr>
        <p:spPr>
          <a:xfrm>
            <a:off x="8679038" y="-1333500"/>
            <a:ext cx="13037962" cy="13107369"/>
          </a:xfrm>
          <a:prstGeom prst="rect">
            <a:avLst/>
          </a:pr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028700" y="3082294"/>
            <a:ext cx="8497957" cy="4064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objetivo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desta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segunda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edição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Congresso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é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selecionar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empresas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que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tenham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desenvolvido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projetos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relacionamento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com a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indústria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reparação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automotiva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lang="pt-BR" b="1">
              <a:sym typeface="Open Sans"/>
            </a:endParaRPr>
          </a:p>
          <a:p>
            <a:pPr>
              <a:lnSpc>
                <a:spcPts val="2940"/>
              </a:lnSpc>
            </a:pPr>
            <a:endParaRPr lang="en-US" sz="2000" b="1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940"/>
              </a:lnSpc>
            </a:pP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investimento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vai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além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da simples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realização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evento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pois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representa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uma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validação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oficial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dos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projetos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pela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entidade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brasileira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com a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disseminação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dessas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iniciativas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longo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12 meses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todo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Brasil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lang="en-US" sz="2000" b="1">
              <a:solidFill>
                <a:srgbClr val="001959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ts val="2940"/>
              </a:lnSpc>
            </a:pPr>
            <a:endParaRPr lang="en-US" sz="2000" b="1">
              <a:solidFill>
                <a:srgbClr val="001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940"/>
              </a:lnSpc>
            </a:pP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Além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ser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uma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proposta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inédita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, que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traz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um novo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modelo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b="1" err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ação</a:t>
            </a:r>
            <a:r>
              <a:rPr lang="en-US" sz="2000" b="1">
                <a:solidFill>
                  <a:srgbClr val="001959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lang="en-US" sz="2000" b="1" err="1">
              <a:solidFill>
                <a:srgbClr val="001959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455395" y="597972"/>
            <a:ext cx="1803905" cy="430728"/>
          </a:xfrm>
          <a:custGeom>
            <a:avLst/>
            <a:gdLst/>
            <a:ahLst/>
            <a:cxnLst/>
            <a:rect l="l" t="t" r="r" b="b"/>
            <a:pathLst>
              <a:path w="1803905" h="430728">
                <a:moveTo>
                  <a:pt x="0" y="0"/>
                </a:moveTo>
                <a:lnTo>
                  <a:pt x="1803905" y="0"/>
                </a:lnTo>
                <a:lnTo>
                  <a:pt x="1803905" y="430728"/>
                </a:lnTo>
                <a:lnTo>
                  <a:pt x="0" y="430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0" y="662472"/>
            <a:ext cx="15116223" cy="103363"/>
            <a:chOff x="0" y="0"/>
            <a:chExt cx="3981227" cy="272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7BB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765835"/>
            <a:ext cx="15116223" cy="103363"/>
            <a:chOff x="0" y="0"/>
            <a:chExt cx="3981227" cy="272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FBD3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869198"/>
            <a:ext cx="15116223" cy="103363"/>
            <a:chOff x="0" y="0"/>
            <a:chExt cx="3981227" cy="272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81228" cy="27223"/>
            </a:xfrm>
            <a:custGeom>
              <a:avLst/>
              <a:gdLst/>
              <a:ahLst/>
              <a:cxnLst/>
              <a:rect l="l" t="t" r="r" b="b"/>
              <a:pathLst>
                <a:path w="3981228" h="27223">
                  <a:moveTo>
                    <a:pt x="0" y="0"/>
                  </a:moveTo>
                  <a:lnTo>
                    <a:pt x="3981228" y="0"/>
                  </a:lnTo>
                  <a:lnTo>
                    <a:pt x="3981228" y="27223"/>
                  </a:lnTo>
                  <a:lnTo>
                    <a:pt x="0" y="27223"/>
                  </a:lnTo>
                  <a:close/>
                </a:path>
              </a:pathLst>
            </a:custGeom>
            <a:solidFill>
              <a:srgbClr val="0085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981227" cy="6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1560127"/>
            <a:ext cx="1459727" cy="864942"/>
            <a:chOff x="0" y="0"/>
            <a:chExt cx="1946303" cy="1153256"/>
          </a:xfrm>
        </p:grpSpPr>
        <p:grpSp>
          <p:nvGrpSpPr>
            <p:cNvPr id="16" name="Group 16"/>
            <p:cNvGrpSpPr/>
            <p:nvPr/>
          </p:nvGrpSpPr>
          <p:grpSpPr>
            <a:xfrm>
              <a:off x="456867" y="0"/>
              <a:ext cx="1489436" cy="1153256"/>
              <a:chOff x="0" y="0"/>
              <a:chExt cx="758752" cy="58749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853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28433" y="0"/>
              <a:ext cx="1489436" cy="1153256"/>
              <a:chOff x="0" y="0"/>
              <a:chExt cx="758752" cy="5874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D3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1489436" cy="1153256"/>
              <a:chOff x="0" y="0"/>
              <a:chExt cx="758752" cy="5874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58752" cy="587494"/>
              </a:xfrm>
              <a:custGeom>
                <a:avLst/>
                <a:gdLst/>
                <a:ahLst/>
                <a:cxnLst/>
                <a:rect l="l" t="t" r="r" b="b"/>
                <a:pathLst>
                  <a:path w="758752" h="587494">
                    <a:moveTo>
                      <a:pt x="203200" y="0"/>
                    </a:moveTo>
                    <a:lnTo>
                      <a:pt x="758752" y="0"/>
                    </a:lnTo>
                    <a:lnTo>
                      <a:pt x="555552" y="587494"/>
                    </a:lnTo>
                    <a:lnTo>
                      <a:pt x="0" y="5874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3A2B8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01600" y="-19050"/>
                <a:ext cx="555552" cy="6065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2488427" y="1653185"/>
            <a:ext cx="13150608" cy="613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-179">
                <a:solidFill>
                  <a:srgbClr val="00195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ALIANÇAS ESTRATÉGICAS E VALORIZAÇÃO DE MERCADO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1303</Words>
  <Application>Microsoft Macintosh PowerPoint</Application>
  <PresentationFormat>Personalizar</PresentationFormat>
  <Paragraphs>191</Paragraphs>
  <Slides>16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5" baseType="lpstr">
      <vt:lpstr>Open Sans Italics</vt:lpstr>
      <vt:lpstr>Open Sans Extra Bold</vt:lpstr>
      <vt:lpstr>Arial</vt:lpstr>
      <vt:lpstr>Open Sans Bold</vt:lpstr>
      <vt:lpstr>Open Sans Bold Italics</vt:lpstr>
      <vt:lpstr>Calibri</vt:lpstr>
      <vt:lpstr>Open Sans Light</vt:lpstr>
      <vt:lpstr>Open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MIDIA KIT - 2º CONGRESSO - SINDIREPA BRASIL</dc:title>
  <dc:creator>Ligia Scarlati</dc:creator>
  <cp:lastModifiedBy>Carla Loretta Norcia</cp:lastModifiedBy>
  <cp:revision>8</cp:revision>
  <dcterms:created xsi:type="dcterms:W3CDTF">2006-08-16T00:00:00Z</dcterms:created>
  <dcterms:modified xsi:type="dcterms:W3CDTF">2024-12-12T23:03:07Z</dcterms:modified>
  <dc:identifier>DAGTILSd1wQ</dc:identifier>
</cp:coreProperties>
</file>